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4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0E7BC0-F337-436F-99E3-754225FF9C3F}" type="datetimeFigureOut">
              <a:rPr lang="en-US" smtClean="0"/>
              <a:pPr/>
              <a:t>9/03/14</a:t>
            </a:fld>
            <a:endParaRPr lang="en-N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6C4ED3-1CF7-4402-BCDB-897088AA6BF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E7BC0-F337-436F-99E3-754225FF9C3F}" type="datetimeFigureOut">
              <a:rPr lang="en-US" smtClean="0"/>
              <a:pPr/>
              <a:t>9/03/14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C4ED3-1CF7-4402-BCDB-897088AA6BF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20E7BC0-F337-436F-99E3-754225FF9C3F}" type="datetimeFigureOut">
              <a:rPr lang="en-US" smtClean="0"/>
              <a:pPr/>
              <a:t>9/03/14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6C4ED3-1CF7-4402-BCDB-897088AA6BF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E7BC0-F337-436F-99E3-754225FF9C3F}" type="datetimeFigureOut">
              <a:rPr lang="en-US" smtClean="0"/>
              <a:pPr/>
              <a:t>9/03/14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C4ED3-1CF7-4402-BCDB-897088AA6BF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0E7BC0-F337-436F-99E3-754225FF9C3F}" type="datetimeFigureOut">
              <a:rPr lang="en-US" smtClean="0"/>
              <a:pPr/>
              <a:t>9/03/14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86C4ED3-1CF7-4402-BCDB-897088AA6BF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E7BC0-F337-436F-99E3-754225FF9C3F}" type="datetimeFigureOut">
              <a:rPr lang="en-US" smtClean="0"/>
              <a:pPr/>
              <a:t>9/03/14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C4ED3-1CF7-4402-BCDB-897088AA6BF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E7BC0-F337-436F-99E3-754225FF9C3F}" type="datetimeFigureOut">
              <a:rPr lang="en-US" smtClean="0"/>
              <a:pPr/>
              <a:t>9/03/14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C4ED3-1CF7-4402-BCDB-897088AA6BF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E7BC0-F337-436F-99E3-754225FF9C3F}" type="datetimeFigureOut">
              <a:rPr lang="en-US" smtClean="0"/>
              <a:pPr/>
              <a:t>9/03/14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C4ED3-1CF7-4402-BCDB-897088AA6BF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0E7BC0-F337-436F-99E3-754225FF9C3F}" type="datetimeFigureOut">
              <a:rPr lang="en-US" smtClean="0"/>
              <a:pPr/>
              <a:t>9/03/14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C4ED3-1CF7-4402-BCDB-897088AA6BF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E7BC0-F337-436F-99E3-754225FF9C3F}" type="datetimeFigureOut">
              <a:rPr lang="en-US" smtClean="0"/>
              <a:pPr/>
              <a:t>9/03/14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C4ED3-1CF7-4402-BCDB-897088AA6BF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E7BC0-F337-436F-99E3-754225FF9C3F}" type="datetimeFigureOut">
              <a:rPr lang="en-US" smtClean="0"/>
              <a:pPr/>
              <a:t>9/03/14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C4ED3-1CF7-4402-BCDB-897088AA6BF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20E7BC0-F337-436F-99E3-754225FF9C3F}" type="datetimeFigureOut">
              <a:rPr lang="en-US" smtClean="0"/>
              <a:pPr/>
              <a:t>9/03/14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6C4ED3-1CF7-4402-BCDB-897088AA6BFC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815290" cy="3243284"/>
          </a:xfrm>
        </p:spPr>
        <p:txBody>
          <a:bodyPr>
            <a:normAutofit/>
          </a:bodyPr>
          <a:lstStyle/>
          <a:p>
            <a:r>
              <a:rPr lang="en-NZ" dirty="0" smtClean="0"/>
              <a:t>Achievement Standard 1.4</a:t>
            </a:r>
            <a:br>
              <a:rPr lang="en-NZ" dirty="0" smtClean="0"/>
            </a:br>
            <a:r>
              <a:rPr lang="en-NZ" dirty="0" smtClean="0"/>
              <a:t>Demonstrate knowledge of the geographic distribution of primary production in New Zealand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Level  1</a:t>
            </a:r>
          </a:p>
          <a:p>
            <a:r>
              <a:rPr lang="en-NZ" dirty="0" smtClean="0"/>
              <a:t>Credits </a:t>
            </a:r>
            <a:r>
              <a:rPr lang="en-NZ" dirty="0"/>
              <a:t> 3</a:t>
            </a:r>
            <a:endParaRPr lang="en-NZ" dirty="0" smtClean="0"/>
          </a:p>
          <a:p>
            <a:r>
              <a:rPr lang="en-NZ" dirty="0" smtClean="0"/>
              <a:t>Internal</a:t>
            </a:r>
            <a:endParaRPr lang="en-NZ" dirty="0"/>
          </a:p>
        </p:txBody>
      </p:sp>
    </p:spTree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To Check on what you Need for the Assessment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This assessment activity requires you to create a presentation to demonstrate your </a:t>
            </a:r>
            <a:r>
              <a:rPr lang="en-US" b="1" dirty="0">
                <a:solidFill>
                  <a:srgbClr val="FF0000"/>
                </a:solidFill>
              </a:rPr>
              <a:t>knowledge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the </a:t>
            </a:r>
            <a:r>
              <a:rPr lang="en-US" b="1" dirty="0">
                <a:solidFill>
                  <a:srgbClr val="FF0000"/>
                </a:solidFill>
              </a:rPr>
              <a:t>factors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that influence the </a:t>
            </a:r>
            <a:r>
              <a:rPr lang="en-US" b="1" dirty="0">
                <a:solidFill>
                  <a:srgbClr val="FF0000"/>
                </a:solidFill>
              </a:rPr>
              <a:t>geographic distribution</a:t>
            </a:r>
            <a:r>
              <a:rPr lang="en-US" dirty="0"/>
              <a:t> of </a:t>
            </a:r>
            <a:r>
              <a:rPr lang="en-US" b="1" dirty="0">
                <a:solidFill>
                  <a:srgbClr val="FF0000"/>
                </a:solidFill>
              </a:rPr>
              <a:t>three</a:t>
            </a:r>
            <a:r>
              <a:rPr lang="en-US" dirty="0"/>
              <a:t> types of primary production.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84705" y="27903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32458"/>
      </p:ext>
    </p:extLst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Factors that determine farm distribution.    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77072"/>
            <a:ext cx="7239000" cy="2035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/>
              <a:t>		</a:t>
            </a:r>
            <a:r>
              <a:rPr lang="en-NZ" b="1" i="1" dirty="0" smtClean="0">
                <a:solidFill>
                  <a:srgbClr val="FF0000"/>
                </a:solidFill>
              </a:rPr>
              <a:t>Factors are</a:t>
            </a:r>
            <a:endParaRPr lang="en-NZ" b="1" i="1" dirty="0">
              <a:solidFill>
                <a:srgbClr val="FF0000"/>
              </a:solidFill>
            </a:endParaRPr>
          </a:p>
          <a:p>
            <a:r>
              <a:rPr lang="en-NZ" dirty="0" smtClean="0"/>
              <a:t>Physical    – topography</a:t>
            </a:r>
          </a:p>
          <a:p>
            <a:pPr>
              <a:buNone/>
            </a:pPr>
            <a:r>
              <a:rPr lang="en-NZ" dirty="0"/>
              <a:t>	</a:t>
            </a:r>
            <a:r>
              <a:rPr lang="en-NZ" dirty="0" smtClean="0"/>
              <a:t>		- aspect</a:t>
            </a:r>
          </a:p>
          <a:p>
            <a:pPr>
              <a:buNone/>
            </a:pPr>
            <a:r>
              <a:rPr lang="en-NZ" dirty="0"/>
              <a:t>	</a:t>
            </a:r>
            <a:r>
              <a:rPr lang="en-NZ" dirty="0" smtClean="0"/>
              <a:t>		- soil type</a:t>
            </a:r>
          </a:p>
          <a:p>
            <a:pPr>
              <a:buNone/>
            </a:pPr>
            <a:endParaRPr lang="en-NZ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88640"/>
            <a:ext cx="7239000" cy="20356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en-NZ" sz="3600" dirty="0" smtClean="0"/>
              <a:t>Hint  - the </a:t>
            </a:r>
            <a:r>
              <a:rPr lang="en-NZ" sz="3600" dirty="0" smtClean="0">
                <a:solidFill>
                  <a:srgbClr val="FF0000"/>
                </a:solidFill>
              </a:rPr>
              <a:t>KISS</a:t>
            </a:r>
            <a:r>
              <a:rPr lang="en-NZ" sz="3600" dirty="0" smtClean="0"/>
              <a:t> idea</a:t>
            </a:r>
            <a:br>
              <a:rPr lang="en-NZ" sz="3600" dirty="0" smtClean="0"/>
            </a:br>
            <a:r>
              <a:rPr lang="en-NZ" sz="3600" dirty="0" smtClean="0"/>
              <a:t/>
            </a:r>
            <a:br>
              <a:rPr lang="en-NZ" sz="3600" dirty="0" smtClean="0"/>
            </a:br>
            <a:r>
              <a:rPr lang="en-NZ" sz="3600" dirty="0" smtClean="0"/>
              <a:t>Keep It Simple and Small</a:t>
            </a:r>
            <a:endParaRPr lang="en-NZ" sz="3600" dirty="0"/>
          </a:p>
        </p:txBody>
      </p:sp>
    </p:spTree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	</a:t>
            </a:r>
            <a:r>
              <a:rPr lang="en-NZ" dirty="0" smtClean="0"/>
              <a:t>	</a:t>
            </a:r>
            <a:r>
              <a:rPr lang="en-NZ" dirty="0"/>
              <a:t>	</a:t>
            </a:r>
            <a:r>
              <a:rPr lang="en-NZ" b="1" i="1" dirty="0">
                <a:solidFill>
                  <a:srgbClr val="FF0000"/>
                </a:solidFill>
              </a:rPr>
              <a:t>Factors </a:t>
            </a:r>
            <a:r>
              <a:rPr lang="en-NZ" b="1" i="1" dirty="0" smtClean="0">
                <a:solidFill>
                  <a:srgbClr val="FF0000"/>
                </a:solidFill>
              </a:rPr>
              <a:t>are</a:t>
            </a:r>
            <a:endParaRPr lang="en-NZ" dirty="0" smtClean="0"/>
          </a:p>
          <a:p>
            <a:r>
              <a:rPr lang="en-NZ" dirty="0" smtClean="0"/>
              <a:t>Climate    		– </a:t>
            </a:r>
            <a:r>
              <a:rPr lang="en-NZ" dirty="0"/>
              <a:t>rainfall</a:t>
            </a:r>
          </a:p>
          <a:p>
            <a:pPr>
              <a:buNone/>
            </a:pPr>
            <a:r>
              <a:rPr lang="en-NZ" dirty="0"/>
              <a:t>			</a:t>
            </a:r>
            <a:r>
              <a:rPr lang="en-NZ" dirty="0" smtClean="0"/>
              <a:t>	- </a:t>
            </a:r>
            <a:r>
              <a:rPr lang="en-NZ" dirty="0"/>
              <a:t>sunshine hours</a:t>
            </a:r>
          </a:p>
          <a:p>
            <a:pPr>
              <a:buNone/>
            </a:pPr>
            <a:r>
              <a:rPr lang="en-NZ" dirty="0"/>
              <a:t>			</a:t>
            </a:r>
            <a:r>
              <a:rPr lang="en-NZ" dirty="0" smtClean="0"/>
              <a:t>	- </a:t>
            </a:r>
            <a:r>
              <a:rPr lang="en-NZ" dirty="0"/>
              <a:t>frost</a:t>
            </a:r>
          </a:p>
          <a:p>
            <a:pPr>
              <a:buNone/>
            </a:pPr>
            <a:r>
              <a:rPr lang="en-NZ" dirty="0"/>
              <a:t>			</a:t>
            </a:r>
            <a:r>
              <a:rPr lang="en-NZ" dirty="0" smtClean="0"/>
              <a:t>	- </a:t>
            </a:r>
            <a:r>
              <a:rPr lang="en-NZ" dirty="0"/>
              <a:t>wind</a:t>
            </a:r>
          </a:p>
          <a:p>
            <a:pPr>
              <a:buNone/>
            </a:pPr>
            <a:r>
              <a:rPr lang="en-NZ" dirty="0"/>
              <a:t>			</a:t>
            </a:r>
            <a:r>
              <a:rPr lang="en-NZ" dirty="0" smtClean="0"/>
              <a:t>	- temperature</a:t>
            </a:r>
          </a:p>
          <a:p>
            <a:pPr>
              <a:buNone/>
            </a:pPr>
            <a:endParaRPr lang="en-NZ" sz="1200" dirty="0"/>
          </a:p>
          <a:p>
            <a:r>
              <a:rPr lang="en-NZ" dirty="0" smtClean="0"/>
              <a:t>Market Forces    – labour availability</a:t>
            </a:r>
          </a:p>
          <a:p>
            <a:pPr>
              <a:buNone/>
            </a:pPr>
            <a:r>
              <a:rPr lang="en-NZ" dirty="0"/>
              <a:t>	</a:t>
            </a:r>
            <a:r>
              <a:rPr lang="en-NZ" dirty="0" smtClean="0"/>
              <a:t>			- market proximity</a:t>
            </a:r>
          </a:p>
          <a:p>
            <a:pPr>
              <a:buNone/>
            </a:pPr>
            <a:r>
              <a:rPr lang="en-NZ" dirty="0"/>
              <a:t>	</a:t>
            </a:r>
            <a:r>
              <a:rPr lang="en-NZ" dirty="0" smtClean="0"/>
              <a:t>			- transport to markets</a:t>
            </a:r>
          </a:p>
          <a:p>
            <a:pPr>
              <a:buNone/>
            </a:pPr>
            <a:r>
              <a:rPr lang="en-NZ" dirty="0"/>
              <a:t>	</a:t>
            </a:r>
            <a:r>
              <a:rPr lang="en-NZ" dirty="0" smtClean="0"/>
              <a:t>			- access to airports/ seaports/ 			  processing plants</a:t>
            </a:r>
          </a:p>
          <a:p>
            <a:pPr>
              <a:buNone/>
            </a:pPr>
            <a:endParaRPr lang="en-NZ" dirty="0"/>
          </a:p>
        </p:txBody>
      </p:sp>
    </p:spTree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Farming System  -  choose 3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Region 1				Region 2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4800" dirty="0" smtClean="0"/>
              <a:t>		Describe</a:t>
            </a:r>
          </a:p>
          <a:p>
            <a:pPr marL="0" indent="0">
              <a:buNone/>
            </a:pPr>
            <a:r>
              <a:rPr lang="en-US" dirty="0" smtClean="0"/>
              <a:t>1. Physical				</a:t>
            </a:r>
            <a:r>
              <a:rPr lang="en-US" dirty="0"/>
              <a:t>1. </a:t>
            </a:r>
            <a:r>
              <a:rPr lang="en-US" dirty="0" smtClean="0"/>
              <a:t>Physical    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Climate				</a:t>
            </a:r>
            <a:r>
              <a:rPr lang="en-US" dirty="0"/>
              <a:t>2. </a:t>
            </a:r>
            <a:r>
              <a:rPr lang="en-US" dirty="0" smtClean="0"/>
              <a:t>Climate</a:t>
            </a:r>
          </a:p>
          <a:p>
            <a:pPr marL="0" indent="0">
              <a:buNone/>
            </a:pPr>
            <a:r>
              <a:rPr lang="en-US" dirty="0" smtClean="0"/>
              <a:t>3. Market				3</a:t>
            </a:r>
            <a:r>
              <a:rPr lang="en-US" dirty="0"/>
              <a:t>. Market</a:t>
            </a:r>
          </a:p>
        </p:txBody>
      </p:sp>
      <p:sp>
        <p:nvSpPr>
          <p:cNvPr id="4" name="Down Arrow 3"/>
          <p:cNvSpPr/>
          <p:nvPr/>
        </p:nvSpPr>
        <p:spPr>
          <a:xfrm>
            <a:off x="827584" y="2132856"/>
            <a:ext cx="822960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5076056" y="2204864"/>
            <a:ext cx="822960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827584" y="3573016"/>
            <a:ext cx="822960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5292080" y="3573016"/>
            <a:ext cx="822960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39752" y="4653136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They may be the same or completely different for each region.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87073"/>
      </p:ext>
    </p:extLst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en-US" dirty="0" smtClean="0"/>
              <a:t>MORE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7239000" cy="4846320"/>
          </a:xfrm>
        </p:spPr>
        <p:txBody>
          <a:bodyPr/>
          <a:lstStyle/>
          <a:p>
            <a:r>
              <a:rPr lang="en-US" dirty="0" smtClean="0"/>
              <a:t>A Description needs data </a:t>
            </a:r>
            <a:br>
              <a:rPr lang="en-US" dirty="0" smtClean="0"/>
            </a:br>
            <a:r>
              <a:rPr lang="en-US" dirty="0" smtClean="0"/>
              <a:t>ie Rainfall -  how much (mm) and when !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Don’t use the words Good, High or Lots !!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Only one factor for each description.</a:t>
            </a:r>
            <a:br>
              <a:rPr lang="en-US" dirty="0" smtClean="0"/>
            </a:br>
            <a:r>
              <a:rPr lang="en-US" dirty="0" smtClean="0"/>
              <a:t>If the factor is Topography – then don’t talk about rainfall in the same description.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Read the Description – eg High country does not use Irrigation !</a:t>
            </a:r>
          </a:p>
        </p:txBody>
      </p:sp>
    </p:spTree>
    <p:extLst>
      <p:ext uri="{BB962C8B-B14F-4D97-AF65-F5344CB8AC3E}">
        <p14:creationId xmlns:p14="http://schemas.microsoft.com/office/powerpoint/2010/main" val="2679733743"/>
      </p:ext>
    </p:extLst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/>
          <a:lstStyle/>
          <a:p>
            <a:r>
              <a:rPr lang="en-US" dirty="0" smtClean="0"/>
              <a:t>This week</a:t>
            </a:r>
          </a:p>
          <a:p>
            <a:r>
              <a:rPr lang="en-US" dirty="0" smtClean="0"/>
              <a:t>Mon, Tues D6</a:t>
            </a:r>
          </a:p>
          <a:p>
            <a:r>
              <a:rPr lang="en-US" dirty="0" err="1" smtClean="0"/>
              <a:t>Thur</a:t>
            </a:r>
            <a:r>
              <a:rPr lang="en-US" dirty="0" smtClean="0"/>
              <a:t> – B13 – looking at what you need to</a:t>
            </a:r>
          </a:p>
          <a:p>
            <a:pPr marL="0" indent="0">
              <a:buNone/>
            </a:pPr>
            <a:r>
              <a:rPr lang="en-US" dirty="0" smtClean="0"/>
              <a:t>             Explain why this factor is important !</a:t>
            </a:r>
          </a:p>
          <a:p>
            <a:r>
              <a:rPr lang="en-US" dirty="0" smtClean="0"/>
              <a:t>Fri in D6</a:t>
            </a:r>
          </a:p>
          <a:p>
            <a:r>
              <a:rPr lang="en-US" dirty="0" smtClean="0"/>
              <a:t>Next Week</a:t>
            </a:r>
          </a:p>
          <a:p>
            <a:r>
              <a:rPr lang="en-US" dirty="0" smtClean="0"/>
              <a:t>Mon, Tues and Thurs in D6</a:t>
            </a:r>
          </a:p>
          <a:p>
            <a:endParaRPr lang="en-US" dirty="0" smtClean="0"/>
          </a:p>
          <a:p>
            <a:r>
              <a:rPr lang="en-US" dirty="0" smtClean="0"/>
              <a:t>Friday in D6 and the assessment is due at the end of the period or before.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09207"/>
      </p:ext>
    </p:extLst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/>
          <a:lstStyle/>
          <a:p>
            <a:r>
              <a:rPr lang="en-US" dirty="0" smtClean="0"/>
              <a:t>BY Tuesday</a:t>
            </a:r>
          </a:p>
          <a:p>
            <a:r>
              <a:rPr lang="en-US" dirty="0" smtClean="0"/>
              <a:t>1. Collected and written up the descriptions for each of the 3 Farming systems and their two regions.</a:t>
            </a:r>
          </a:p>
          <a:p>
            <a:endParaRPr lang="en-US" dirty="0"/>
          </a:p>
          <a:p>
            <a:r>
              <a:rPr lang="en-US" dirty="0" smtClean="0"/>
              <a:t>This = 6 PHYSICAL factors</a:t>
            </a:r>
          </a:p>
          <a:p>
            <a:r>
              <a:rPr lang="en-US" dirty="0"/>
              <a:t> </a:t>
            </a:r>
            <a:r>
              <a:rPr lang="en-US" dirty="0" smtClean="0"/>
              <a:t>         6 CLIMATE factors and</a:t>
            </a:r>
          </a:p>
          <a:p>
            <a:r>
              <a:rPr lang="en-US" dirty="0"/>
              <a:t> </a:t>
            </a:r>
            <a:r>
              <a:rPr lang="en-US" dirty="0" smtClean="0"/>
              <a:t>         6 MARKET factors.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Remember  - Keep it Simple and Small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664489"/>
      </p:ext>
    </p:extLst>
  </p:cSld>
  <p:clrMapOvr>
    <a:masterClrMapping/>
  </p:clrMapOvr>
  <p:transition xmlns:p14="http://schemas.microsoft.com/office/powerpoint/2010/main"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en-US" dirty="0" smtClean="0"/>
              <a:t>How to Explain 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need to say </a:t>
            </a:r>
            <a:r>
              <a:rPr lang="en-US" b="1" u="sng" dirty="0" smtClean="0"/>
              <a:t>WHY</a:t>
            </a:r>
            <a:r>
              <a:rPr lang="en-US" dirty="0" smtClean="0"/>
              <a:t> the description helps </a:t>
            </a:r>
            <a:r>
              <a:rPr lang="en-US" b="1" u="sng" dirty="0" smtClean="0"/>
              <a:t>better production </a:t>
            </a:r>
            <a:r>
              <a:rPr lang="en-US" dirty="0" smtClean="0"/>
              <a:t>occur.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Using one of these words will help you link the DESCIPTION with the EXPLANATION most of the time.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Photosynthesis – make food</a:t>
            </a:r>
            <a:br>
              <a:rPr lang="en-US" dirty="0" smtClean="0"/>
            </a:br>
            <a:r>
              <a:rPr lang="en-US" dirty="0" smtClean="0"/>
              <a:t>	if in doubt use this</a:t>
            </a:r>
          </a:p>
          <a:p>
            <a:r>
              <a:rPr lang="en-US" dirty="0" smtClean="0"/>
              <a:t>Transpiration – water uptake</a:t>
            </a:r>
          </a:p>
          <a:p>
            <a:r>
              <a:rPr lang="en-US" dirty="0" smtClean="0"/>
              <a:t>Respiration – </a:t>
            </a:r>
            <a:r>
              <a:rPr lang="en-US" smtClean="0"/>
              <a:t>makes energy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24424"/>
      </p:ext>
    </p:extLst>
  </p:cSld>
  <p:clrMapOvr>
    <a:masterClrMapping/>
  </p:clrMapOvr>
  <p:transition xmlns:p14="http://schemas.microsoft.com/office/powerpoint/2010/main">
    <p:diamond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228</TotalTime>
  <Words>204</Words>
  <Application>Microsoft Macintosh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Achievement Standard 1.4 Demonstrate knowledge of the geographic distribution of primary production in New Zealand</vt:lpstr>
      <vt:lpstr>SLO:</vt:lpstr>
      <vt:lpstr>Factors that determine farm distribution.    </vt:lpstr>
      <vt:lpstr>PowerPoint Presentation</vt:lpstr>
      <vt:lpstr>In Summary</vt:lpstr>
      <vt:lpstr>MORE HINTS</vt:lpstr>
      <vt:lpstr>Timeline</vt:lpstr>
      <vt:lpstr>TASK</vt:lpstr>
      <vt:lpstr>How to Explain !!!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 Standard 1.4 Demonstrate knowledge of the geographic distribution of primary production in New Zealand</dc:title>
  <dc:creator>Ministry of Education</dc:creator>
  <cp:lastModifiedBy>Ministry of Education</cp:lastModifiedBy>
  <cp:revision>22</cp:revision>
  <dcterms:created xsi:type="dcterms:W3CDTF">2010-02-04T22:13:23Z</dcterms:created>
  <dcterms:modified xsi:type="dcterms:W3CDTF">2014-03-09T09:04:31Z</dcterms:modified>
</cp:coreProperties>
</file>