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2" r:id="rId4"/>
    <p:sldMasterId id="2147483738" r:id="rId5"/>
  </p:sldMasterIdLst>
  <p:notesMasterIdLst>
    <p:notesMasterId r:id="rId12"/>
  </p:notesMasterIdLst>
  <p:handoutMasterIdLst>
    <p:handoutMasterId r:id="rId13"/>
  </p:handoutMasterIdLst>
  <p:sldIdLst>
    <p:sldId id="280" r:id="rId6"/>
    <p:sldId id="302" r:id="rId7"/>
    <p:sldId id="283" r:id="rId8"/>
    <p:sldId id="303" r:id="rId9"/>
    <p:sldId id="285" r:id="rId10"/>
    <p:sldId id="305" r:id="rId11"/>
  </p:sldIdLst>
  <p:sldSz cx="12192000" cy="6858000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orient="horz" pos="1435" userDrawn="1">
          <p15:clr>
            <a:srgbClr val="A4A3A4"/>
          </p15:clr>
        </p15:guide>
        <p15:guide id="3" orient="horz" pos="4056" userDrawn="1">
          <p15:clr>
            <a:srgbClr val="A4A3A4"/>
          </p15:clr>
        </p15:guide>
        <p15:guide id="4" pos="7207" userDrawn="1">
          <p15:clr>
            <a:srgbClr val="A4A3A4"/>
          </p15:clr>
        </p15:guide>
        <p15:guide id="5" pos="650" userDrawn="1">
          <p15:clr>
            <a:srgbClr val="A4A3A4"/>
          </p15:clr>
        </p15:guide>
        <p15:guide id="6" orient="horz" pos="290" userDrawn="1">
          <p15:clr>
            <a:srgbClr val="A4A3A4"/>
          </p15:clr>
        </p15:guide>
        <p15:guide id="7" pos="5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900"/>
    <a:srgbClr val="465253"/>
    <a:srgbClr val="00859B"/>
    <a:srgbClr val="72CCD2"/>
    <a:srgbClr val="A8D59D"/>
    <a:srgbClr val="F1607C"/>
    <a:srgbClr val="2B0F54"/>
    <a:srgbClr val="F37321"/>
    <a:srgbClr val="798028"/>
    <a:srgbClr val="007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7" autoAdjust="0"/>
    <p:restoredTop sz="93267" autoAdjust="0"/>
  </p:normalViewPr>
  <p:slideViewPr>
    <p:cSldViewPr>
      <p:cViewPr varScale="1">
        <p:scale>
          <a:sx n="61" d="100"/>
          <a:sy n="61" d="100"/>
        </p:scale>
        <p:origin x="320" y="208"/>
      </p:cViewPr>
      <p:guideLst>
        <p:guide orient="horz" pos="572"/>
        <p:guide orient="horz" pos="1435"/>
        <p:guide orient="horz" pos="4056"/>
        <p:guide pos="7207"/>
        <p:guide pos="650"/>
        <p:guide orient="horz" pos="290"/>
        <p:guide pos="5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240" y="7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ea typeface="ヒラギノ角ゴ Pro W3" pitchFamily="28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6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ea typeface="ヒラギノ角ゴ Pro W3" pitchFamily="28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ea typeface="ヒラギノ角ゴ Pro W3" pitchFamily="28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6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884A18-88B2-4B8F-B65D-D6B5FC68D4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7500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ea typeface="ヒラギノ角ゴ Pro W3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6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ea typeface="ヒラギノ角ゴ Pro W3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ea typeface="ヒラギノ角ゴ Pro W3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6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70A465-39E1-402B-92E1-24D5FC3113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039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441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58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055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249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166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10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733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153676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1044363" y="1916832"/>
            <a:ext cx="8550031" cy="2232248"/>
          </a:xfrm>
        </p:spPr>
        <p:txBody>
          <a:bodyPr bIns="0" anchor="t"/>
          <a:lstStyle>
            <a:lvl1pPr>
              <a:defRPr sz="664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53677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4363" y="4293096"/>
            <a:ext cx="8550031" cy="648072"/>
          </a:xfrm>
        </p:spPr>
        <p:txBody>
          <a:bodyPr/>
          <a:lstStyle>
            <a:lvl1pPr>
              <a:defRPr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260648"/>
            <a:ext cx="1397587" cy="8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5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alibri"/>
                <a:cs typeface="Calibri"/>
              </a:defRPr>
            </a:lvl1pPr>
            <a:lvl2pPr>
              <a:defRPr b="0" i="1">
                <a:latin typeface="Calibri"/>
                <a:cs typeface="Calibri"/>
              </a:defRPr>
            </a:lvl2pPr>
            <a:lvl3pPr>
              <a:defRPr b="0" i="1">
                <a:latin typeface="Calibri"/>
                <a:cs typeface="Calibri"/>
              </a:defRPr>
            </a:lvl3pPr>
            <a:lvl4pPr>
              <a:defRPr b="0" i="1">
                <a:latin typeface="Calibri"/>
                <a:cs typeface="Calibri"/>
              </a:defRPr>
            </a:lvl4pPr>
            <a:lvl5pPr>
              <a:defRPr b="0" i="1">
                <a:latin typeface="Calibri"/>
                <a:cs typeface="Calibri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C377A-8EAE-4A0E-A5E8-5D1BCB6464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3"/>
            <a:ext cx="10363200" cy="1362075"/>
          </a:xfrm>
        </p:spPr>
        <p:txBody>
          <a:bodyPr anchor="t"/>
          <a:lstStyle>
            <a:lvl1pPr algn="l">
              <a:defRPr sz="4923" b="1" i="0" cap="all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462" b="1" i="1">
                <a:latin typeface="Calibri"/>
                <a:cs typeface="Calibri"/>
              </a:defRPr>
            </a:lvl1pPr>
            <a:lvl2pPr marL="562722" indent="0">
              <a:buNone/>
              <a:defRPr sz="2215"/>
            </a:lvl2pPr>
            <a:lvl3pPr marL="1125444" indent="0">
              <a:buNone/>
              <a:defRPr sz="1969"/>
            </a:lvl3pPr>
            <a:lvl4pPr marL="1688165" indent="0">
              <a:buNone/>
              <a:defRPr sz="1723"/>
            </a:lvl4pPr>
            <a:lvl5pPr marL="2250887" indent="0">
              <a:buNone/>
              <a:defRPr sz="1723"/>
            </a:lvl5pPr>
            <a:lvl6pPr marL="2813609" indent="0">
              <a:buNone/>
              <a:defRPr sz="1723"/>
            </a:lvl6pPr>
            <a:lvl7pPr marL="3376331" indent="0">
              <a:buNone/>
              <a:defRPr sz="1723"/>
            </a:lvl7pPr>
            <a:lvl8pPr marL="3939052" indent="0">
              <a:buNone/>
              <a:defRPr sz="1723"/>
            </a:lvl8pPr>
            <a:lvl9pPr marL="4501774" indent="0">
              <a:buNone/>
              <a:defRPr sz="1723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ADDAD-DDD8-40D4-BDD6-4D6D7BAF8A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11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355" y="1557338"/>
            <a:ext cx="5105401" cy="4881562"/>
          </a:xfrm>
        </p:spPr>
        <p:txBody>
          <a:bodyPr/>
          <a:lstStyle>
            <a:lvl1pPr>
              <a:defRPr sz="3446" b="0" i="1">
                <a:latin typeface="Calibri"/>
                <a:cs typeface="Calibri"/>
              </a:defRPr>
            </a:lvl1pPr>
            <a:lvl2pPr>
              <a:defRPr sz="2954" b="0" i="1">
                <a:latin typeface="Calibri"/>
                <a:cs typeface="Calibri"/>
              </a:defRPr>
            </a:lvl2pPr>
            <a:lvl3pPr>
              <a:defRPr sz="2462" b="0" i="1">
                <a:latin typeface="Calibri"/>
                <a:cs typeface="Calibri"/>
              </a:defRPr>
            </a:lvl3pPr>
            <a:lvl4pPr>
              <a:defRPr sz="2215" b="0" i="1">
                <a:latin typeface="Calibri"/>
                <a:cs typeface="Calibri"/>
              </a:defRPr>
            </a:lvl4pPr>
            <a:lvl5pPr>
              <a:defRPr sz="2215" b="0" i="1">
                <a:latin typeface="Calibri"/>
                <a:cs typeface="Calibri"/>
              </a:defRPr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6326" y="1557338"/>
            <a:ext cx="5105399" cy="4881562"/>
          </a:xfrm>
        </p:spPr>
        <p:txBody>
          <a:bodyPr/>
          <a:lstStyle>
            <a:lvl1pPr>
              <a:defRPr sz="3446" b="0" i="1">
                <a:latin typeface="Calibri"/>
                <a:cs typeface="Calibri"/>
              </a:defRPr>
            </a:lvl1pPr>
            <a:lvl2pPr>
              <a:defRPr sz="2954" b="0" i="1">
                <a:latin typeface="Calibri"/>
                <a:cs typeface="Calibri"/>
              </a:defRPr>
            </a:lvl2pPr>
            <a:lvl3pPr>
              <a:defRPr sz="2462" b="0" i="1">
                <a:latin typeface="Calibri"/>
                <a:cs typeface="Calibri"/>
              </a:defRPr>
            </a:lvl3pPr>
            <a:lvl4pPr>
              <a:defRPr sz="2215" b="0" i="1">
                <a:latin typeface="Calibri"/>
                <a:cs typeface="Calibri"/>
              </a:defRPr>
            </a:lvl4pPr>
            <a:lvl5pPr>
              <a:defRPr sz="2215" b="0" i="1">
                <a:latin typeface="Calibri"/>
                <a:cs typeface="Calibri"/>
              </a:defRPr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5E5C5-7827-4BE1-B0ED-7675EFA6B9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08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954" b="1" i="0">
                <a:latin typeface="Calibri"/>
                <a:cs typeface="Calibri"/>
              </a:defRPr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954" b="1" i="1">
                <a:latin typeface="Calibri"/>
                <a:cs typeface="Calibri"/>
              </a:defRPr>
            </a:lvl1pPr>
            <a:lvl2pPr>
              <a:defRPr sz="2462" i="1">
                <a:latin typeface="Calibri"/>
                <a:cs typeface="Calibri"/>
              </a:defRPr>
            </a:lvl2pPr>
            <a:lvl3pPr>
              <a:defRPr sz="2215" i="1">
                <a:latin typeface="Calibri"/>
                <a:cs typeface="Calibri"/>
              </a:defRPr>
            </a:lvl3pPr>
            <a:lvl4pPr>
              <a:defRPr sz="1969" i="1">
                <a:latin typeface="Calibri"/>
                <a:cs typeface="Calibri"/>
              </a:defRPr>
            </a:lvl4pPr>
            <a:lvl5pPr>
              <a:defRPr sz="1969" i="1">
                <a:latin typeface="Calibri"/>
                <a:cs typeface="Calibri"/>
              </a:defRPr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2"/>
          </a:xfrm>
        </p:spPr>
        <p:txBody>
          <a:bodyPr anchor="b"/>
          <a:lstStyle>
            <a:lvl1pPr marL="0" indent="0">
              <a:buNone/>
              <a:defRPr sz="2954" b="1" i="0">
                <a:latin typeface="Calibri"/>
                <a:cs typeface="Calibri"/>
              </a:defRPr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954" b="1" i="1">
                <a:latin typeface="Calibri"/>
                <a:cs typeface="Calibri"/>
              </a:defRPr>
            </a:lvl1pPr>
            <a:lvl2pPr>
              <a:defRPr sz="2462" b="0" i="1">
                <a:latin typeface="Calibri"/>
                <a:cs typeface="Calibri"/>
              </a:defRPr>
            </a:lvl2pPr>
            <a:lvl3pPr>
              <a:defRPr sz="2215" b="0" i="1">
                <a:latin typeface="Calibri"/>
                <a:cs typeface="Calibri"/>
              </a:defRPr>
            </a:lvl3pPr>
            <a:lvl4pPr>
              <a:defRPr sz="1969" b="0" i="1">
                <a:latin typeface="Calibri"/>
                <a:cs typeface="Calibri"/>
              </a:defRPr>
            </a:lvl4pPr>
            <a:lvl5pPr>
              <a:defRPr sz="1969" b="0" i="1">
                <a:latin typeface="Calibri"/>
                <a:cs typeface="Calibri"/>
              </a:defRPr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8ED4-85A4-4DD8-B2F7-8AA0E0C8EB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20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64923-44F7-4C5B-B757-E95F62AA44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8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10AE0-877A-49A5-AB85-E80CB06F308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0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/>
          <a:lstStyle>
            <a:lvl1pPr algn="l">
              <a:defRPr sz="2462"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622" y="1412779"/>
            <a:ext cx="6815778" cy="4713387"/>
          </a:xfrm>
        </p:spPr>
        <p:txBody>
          <a:bodyPr/>
          <a:lstStyle>
            <a:lvl1pPr>
              <a:defRPr sz="3939" b="1" i="1">
                <a:latin typeface="Calibri"/>
                <a:cs typeface="Calibri"/>
              </a:defRPr>
            </a:lvl1pPr>
            <a:lvl2pPr>
              <a:defRPr sz="3446" b="0" i="1">
                <a:latin typeface="Calibri"/>
                <a:cs typeface="Calibri"/>
              </a:defRPr>
            </a:lvl2pPr>
            <a:lvl3pPr>
              <a:defRPr sz="2954" b="0" i="1">
                <a:latin typeface="Calibri"/>
                <a:cs typeface="Calibri"/>
              </a:defRPr>
            </a:lvl3pPr>
            <a:lvl4pPr>
              <a:defRPr sz="2462" b="0" i="1">
                <a:latin typeface="Calibri"/>
                <a:cs typeface="Calibri"/>
              </a:defRPr>
            </a:lvl4pPr>
            <a:lvl5pPr>
              <a:defRPr sz="2462" b="0" i="1">
                <a:latin typeface="Calibri"/>
                <a:cs typeface="Calibri"/>
              </a:defRPr>
            </a:lvl5pPr>
            <a:lvl6pPr>
              <a:defRPr sz="2462"/>
            </a:lvl6pPr>
            <a:lvl7pPr>
              <a:defRPr sz="2462"/>
            </a:lvl7pPr>
            <a:lvl8pPr>
              <a:defRPr sz="2462"/>
            </a:lvl8pPr>
            <a:lvl9pPr>
              <a:defRPr sz="2462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</p:spPr>
        <p:txBody>
          <a:bodyPr/>
          <a:lstStyle>
            <a:lvl1pPr marL="0" indent="0">
              <a:buNone/>
              <a:defRPr sz="1723" b="1" i="1">
                <a:latin typeface="Calibri"/>
                <a:cs typeface="Calibri"/>
              </a:defRPr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4C40C-1DD6-43B3-BADF-8A86D74D2D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74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/>
          <a:lstStyle>
            <a:lvl1pPr algn="l">
              <a:defRPr sz="2462"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939"/>
            </a:lvl1pPr>
            <a:lvl2pPr marL="562722" indent="0">
              <a:buNone/>
              <a:defRPr sz="3446"/>
            </a:lvl2pPr>
            <a:lvl3pPr marL="1125444" indent="0">
              <a:buNone/>
              <a:defRPr sz="2954"/>
            </a:lvl3pPr>
            <a:lvl4pPr marL="1688165" indent="0">
              <a:buNone/>
              <a:defRPr sz="2462"/>
            </a:lvl4pPr>
            <a:lvl5pPr marL="2250887" indent="0">
              <a:buNone/>
              <a:defRPr sz="2462"/>
            </a:lvl5pPr>
            <a:lvl6pPr marL="2813609" indent="0">
              <a:buNone/>
              <a:defRPr sz="2462"/>
            </a:lvl6pPr>
            <a:lvl7pPr marL="3376331" indent="0">
              <a:buNone/>
              <a:defRPr sz="2462"/>
            </a:lvl7pPr>
            <a:lvl8pPr marL="3939052" indent="0">
              <a:buNone/>
              <a:defRPr sz="2462"/>
            </a:lvl8pPr>
            <a:lvl9pPr marL="4501774" indent="0">
              <a:buNone/>
              <a:defRPr sz="2462"/>
            </a:lvl9pPr>
          </a:lstStyle>
          <a:p>
            <a:pPr lvl="0"/>
            <a:r>
              <a:rPr lang="en-AU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723" b="1" i="1">
                <a:latin typeface="Calibri"/>
                <a:cs typeface="Calibri"/>
              </a:defRPr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FBEF3-4C2C-4439-A2D0-888B820BED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6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alibri"/>
                <a:cs typeface="Calibri"/>
              </a:defRPr>
            </a:lvl1pPr>
            <a:lvl2pPr>
              <a:defRPr b="0" i="1">
                <a:latin typeface="Calibri"/>
                <a:cs typeface="Calibri"/>
              </a:defRPr>
            </a:lvl2pPr>
            <a:lvl3pPr>
              <a:defRPr b="0" i="1">
                <a:latin typeface="Calibri"/>
                <a:cs typeface="Calibri"/>
              </a:defRPr>
            </a:lvl3pPr>
            <a:lvl4pPr>
              <a:defRPr b="0" i="1">
                <a:latin typeface="Calibri"/>
                <a:cs typeface="Calibri"/>
              </a:defRPr>
            </a:lvl4pPr>
            <a:lvl5pPr>
              <a:defRPr b="0" i="1">
                <a:latin typeface="Calibri"/>
                <a:cs typeface="Calibri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C377A-8EAE-4A0E-A5E8-5D1BCB6464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9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3"/>
            <a:ext cx="10363200" cy="1362075"/>
          </a:xfrm>
        </p:spPr>
        <p:txBody>
          <a:bodyPr anchor="t"/>
          <a:lstStyle>
            <a:lvl1pPr algn="l">
              <a:defRPr sz="4923" b="1" i="0" cap="all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462" b="1" i="1">
                <a:latin typeface="Calibri"/>
                <a:cs typeface="Calibri"/>
              </a:defRPr>
            </a:lvl1pPr>
            <a:lvl2pPr marL="562722" indent="0">
              <a:buNone/>
              <a:defRPr sz="2215"/>
            </a:lvl2pPr>
            <a:lvl3pPr marL="1125444" indent="0">
              <a:buNone/>
              <a:defRPr sz="1969"/>
            </a:lvl3pPr>
            <a:lvl4pPr marL="1688165" indent="0">
              <a:buNone/>
              <a:defRPr sz="1723"/>
            </a:lvl4pPr>
            <a:lvl5pPr marL="2250887" indent="0">
              <a:buNone/>
              <a:defRPr sz="1723"/>
            </a:lvl5pPr>
            <a:lvl6pPr marL="2813609" indent="0">
              <a:buNone/>
              <a:defRPr sz="1723"/>
            </a:lvl6pPr>
            <a:lvl7pPr marL="3376331" indent="0">
              <a:buNone/>
              <a:defRPr sz="1723"/>
            </a:lvl7pPr>
            <a:lvl8pPr marL="3939052" indent="0">
              <a:buNone/>
              <a:defRPr sz="1723"/>
            </a:lvl8pPr>
            <a:lvl9pPr marL="4501774" indent="0">
              <a:buNone/>
              <a:defRPr sz="1723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ADDAD-DDD8-40D4-BDD6-4D6D7BAF8A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4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355" y="1557338"/>
            <a:ext cx="5105401" cy="4881562"/>
          </a:xfrm>
        </p:spPr>
        <p:txBody>
          <a:bodyPr/>
          <a:lstStyle>
            <a:lvl1pPr>
              <a:defRPr sz="3446" b="0" i="1">
                <a:latin typeface="Calibri"/>
                <a:cs typeface="Calibri"/>
              </a:defRPr>
            </a:lvl1pPr>
            <a:lvl2pPr>
              <a:defRPr sz="2954" b="0" i="1">
                <a:latin typeface="Calibri"/>
                <a:cs typeface="Calibri"/>
              </a:defRPr>
            </a:lvl2pPr>
            <a:lvl3pPr>
              <a:defRPr sz="2462" b="0" i="1">
                <a:latin typeface="Calibri"/>
                <a:cs typeface="Calibri"/>
              </a:defRPr>
            </a:lvl3pPr>
            <a:lvl4pPr>
              <a:defRPr sz="2215" b="0" i="1">
                <a:latin typeface="Calibri"/>
                <a:cs typeface="Calibri"/>
              </a:defRPr>
            </a:lvl4pPr>
            <a:lvl5pPr>
              <a:defRPr sz="2215" b="0" i="1">
                <a:latin typeface="Calibri"/>
                <a:cs typeface="Calibri"/>
              </a:defRPr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6326" y="1557338"/>
            <a:ext cx="5105399" cy="4881562"/>
          </a:xfrm>
        </p:spPr>
        <p:txBody>
          <a:bodyPr/>
          <a:lstStyle>
            <a:lvl1pPr>
              <a:defRPr sz="3446" b="0" i="1">
                <a:latin typeface="Calibri"/>
                <a:cs typeface="Calibri"/>
              </a:defRPr>
            </a:lvl1pPr>
            <a:lvl2pPr>
              <a:defRPr sz="2954" b="0" i="1">
                <a:latin typeface="Calibri"/>
                <a:cs typeface="Calibri"/>
              </a:defRPr>
            </a:lvl2pPr>
            <a:lvl3pPr>
              <a:defRPr sz="2462" b="0" i="1">
                <a:latin typeface="Calibri"/>
                <a:cs typeface="Calibri"/>
              </a:defRPr>
            </a:lvl3pPr>
            <a:lvl4pPr>
              <a:defRPr sz="2215" b="0" i="1">
                <a:latin typeface="Calibri"/>
                <a:cs typeface="Calibri"/>
              </a:defRPr>
            </a:lvl4pPr>
            <a:lvl5pPr>
              <a:defRPr sz="2215" b="0" i="1">
                <a:latin typeface="Calibri"/>
                <a:cs typeface="Calibri"/>
              </a:defRPr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5E5C5-7827-4BE1-B0ED-7675EFA6B9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9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954" b="1" i="0">
                <a:latin typeface="Calibri"/>
                <a:cs typeface="Calibri"/>
              </a:defRPr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954" b="1" i="1">
                <a:latin typeface="Calibri"/>
                <a:cs typeface="Calibri"/>
              </a:defRPr>
            </a:lvl1pPr>
            <a:lvl2pPr>
              <a:defRPr sz="2462" i="1">
                <a:latin typeface="Calibri"/>
                <a:cs typeface="Calibri"/>
              </a:defRPr>
            </a:lvl2pPr>
            <a:lvl3pPr>
              <a:defRPr sz="2215" i="1">
                <a:latin typeface="Calibri"/>
                <a:cs typeface="Calibri"/>
              </a:defRPr>
            </a:lvl3pPr>
            <a:lvl4pPr>
              <a:defRPr sz="1969" i="1">
                <a:latin typeface="Calibri"/>
                <a:cs typeface="Calibri"/>
              </a:defRPr>
            </a:lvl4pPr>
            <a:lvl5pPr>
              <a:defRPr sz="1969" i="1">
                <a:latin typeface="Calibri"/>
                <a:cs typeface="Calibri"/>
              </a:defRPr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2"/>
          </a:xfrm>
        </p:spPr>
        <p:txBody>
          <a:bodyPr anchor="b"/>
          <a:lstStyle>
            <a:lvl1pPr marL="0" indent="0">
              <a:buNone/>
              <a:defRPr sz="2954" b="1" i="0">
                <a:latin typeface="Calibri"/>
                <a:cs typeface="Calibri"/>
              </a:defRPr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954" b="1" i="1">
                <a:latin typeface="Calibri"/>
                <a:cs typeface="Calibri"/>
              </a:defRPr>
            </a:lvl1pPr>
            <a:lvl2pPr>
              <a:defRPr sz="2462" b="0" i="1">
                <a:latin typeface="Calibri"/>
                <a:cs typeface="Calibri"/>
              </a:defRPr>
            </a:lvl2pPr>
            <a:lvl3pPr>
              <a:defRPr sz="2215" b="0" i="1">
                <a:latin typeface="Calibri"/>
                <a:cs typeface="Calibri"/>
              </a:defRPr>
            </a:lvl3pPr>
            <a:lvl4pPr>
              <a:defRPr sz="1969" b="0" i="1">
                <a:latin typeface="Calibri"/>
                <a:cs typeface="Calibri"/>
              </a:defRPr>
            </a:lvl4pPr>
            <a:lvl5pPr>
              <a:defRPr sz="1969" b="0" i="1">
                <a:latin typeface="Calibri"/>
                <a:cs typeface="Calibri"/>
              </a:defRPr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8ED4-85A4-4DD8-B2F7-8AA0E0C8EB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0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64923-44F7-4C5B-B757-E95F62AA44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4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10AE0-877A-49A5-AB85-E80CB06F308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7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/>
          <a:lstStyle>
            <a:lvl1pPr algn="l">
              <a:defRPr sz="2462"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622" y="1412779"/>
            <a:ext cx="6815778" cy="4713387"/>
          </a:xfrm>
        </p:spPr>
        <p:txBody>
          <a:bodyPr/>
          <a:lstStyle>
            <a:lvl1pPr>
              <a:defRPr sz="3939" b="1" i="1">
                <a:latin typeface="Calibri"/>
                <a:cs typeface="Calibri"/>
              </a:defRPr>
            </a:lvl1pPr>
            <a:lvl2pPr>
              <a:defRPr sz="3446" b="0" i="1">
                <a:latin typeface="Calibri"/>
                <a:cs typeface="Calibri"/>
              </a:defRPr>
            </a:lvl2pPr>
            <a:lvl3pPr>
              <a:defRPr sz="2954" b="0" i="1">
                <a:latin typeface="Calibri"/>
                <a:cs typeface="Calibri"/>
              </a:defRPr>
            </a:lvl3pPr>
            <a:lvl4pPr>
              <a:defRPr sz="2462" b="0" i="1">
                <a:latin typeface="Calibri"/>
                <a:cs typeface="Calibri"/>
              </a:defRPr>
            </a:lvl4pPr>
            <a:lvl5pPr>
              <a:defRPr sz="2462" b="0" i="1">
                <a:latin typeface="Calibri"/>
                <a:cs typeface="Calibri"/>
              </a:defRPr>
            </a:lvl5pPr>
            <a:lvl6pPr>
              <a:defRPr sz="2462"/>
            </a:lvl6pPr>
            <a:lvl7pPr>
              <a:defRPr sz="2462"/>
            </a:lvl7pPr>
            <a:lvl8pPr>
              <a:defRPr sz="2462"/>
            </a:lvl8pPr>
            <a:lvl9pPr>
              <a:defRPr sz="2462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</p:spPr>
        <p:txBody>
          <a:bodyPr/>
          <a:lstStyle>
            <a:lvl1pPr marL="0" indent="0">
              <a:buNone/>
              <a:defRPr sz="1723" b="1" i="1">
                <a:latin typeface="Calibri"/>
                <a:cs typeface="Calibri"/>
              </a:defRPr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4C40C-1DD6-43B3-BADF-8A86D74D2D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9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/>
          <a:lstStyle>
            <a:lvl1pPr algn="l">
              <a:defRPr sz="2462"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939"/>
            </a:lvl1pPr>
            <a:lvl2pPr marL="562722" indent="0">
              <a:buNone/>
              <a:defRPr sz="3446"/>
            </a:lvl2pPr>
            <a:lvl3pPr marL="1125444" indent="0">
              <a:buNone/>
              <a:defRPr sz="2954"/>
            </a:lvl3pPr>
            <a:lvl4pPr marL="1688165" indent="0">
              <a:buNone/>
              <a:defRPr sz="2462"/>
            </a:lvl4pPr>
            <a:lvl5pPr marL="2250887" indent="0">
              <a:buNone/>
              <a:defRPr sz="2462"/>
            </a:lvl5pPr>
            <a:lvl6pPr marL="2813609" indent="0">
              <a:buNone/>
              <a:defRPr sz="2462"/>
            </a:lvl6pPr>
            <a:lvl7pPr marL="3376331" indent="0">
              <a:buNone/>
              <a:defRPr sz="2462"/>
            </a:lvl7pPr>
            <a:lvl8pPr marL="3939052" indent="0">
              <a:buNone/>
              <a:defRPr sz="2462"/>
            </a:lvl8pPr>
            <a:lvl9pPr marL="4501774" indent="0">
              <a:buNone/>
              <a:defRPr sz="2462"/>
            </a:lvl9pPr>
          </a:lstStyle>
          <a:p>
            <a:pPr lvl="0"/>
            <a:r>
              <a:rPr lang="en-AU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723" b="1" i="1">
                <a:latin typeface="Calibri"/>
                <a:cs typeface="Calibri"/>
              </a:defRPr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FBEF3-4C2C-4439-A2D0-888B820BED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1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theme" Target="../theme/theme2.xml"/><Relationship Id="rId10" Type="http://schemas.openxmlformats.org/officeDocument/2006/relationships/image" Target="../media/image4.jp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3872" y="1148780"/>
            <a:ext cx="7090508" cy="48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3356" y="1916832"/>
            <a:ext cx="10398369" cy="452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/>
              <a:t>Click to edit Master text styles</a:t>
            </a:r>
          </a:p>
          <a:p>
            <a:pPr lvl="1"/>
            <a:r>
              <a:rPr lang="en-AU" altLang="en-US" dirty="0"/>
              <a:t>Second level</a:t>
            </a:r>
          </a:p>
          <a:p>
            <a:pPr lvl="2"/>
            <a:r>
              <a:rPr lang="en-AU" altLang="en-US" dirty="0"/>
              <a:t>Third level</a:t>
            </a:r>
          </a:p>
          <a:p>
            <a:pPr lvl="3"/>
            <a:r>
              <a:rPr lang="en-AU" altLang="en-US" dirty="0"/>
              <a:t>Fourth level</a:t>
            </a:r>
          </a:p>
          <a:p>
            <a:pPr lvl="4"/>
            <a:r>
              <a:rPr lang="en-AU" altLang="en-US" dirty="0"/>
              <a:t>Fifth level</a:t>
            </a:r>
            <a:endParaRPr lang="en-GB" altLang="en-US" dirty="0"/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27325" y="6562725"/>
            <a:ext cx="1412631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8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61858A1-BF1F-4F10-8A44-8526DF5A11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742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3355" y="6553200"/>
            <a:ext cx="443132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108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596" y="281294"/>
            <a:ext cx="1417856" cy="8737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/>
          <a:ea typeface="MS PGothic" panose="020B0600070205080204" pitchFamily="34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Serrano Office" pitchFamily="2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Serrano Office" pitchFamily="2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Serrano Office" pitchFamily="2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Serrano Office" pitchFamily="2" charset="0"/>
        </a:defRPr>
      </a:lvl9pPr>
    </p:titleStyle>
    <p:bodyStyle>
      <a:lvl1pPr marL="422041" indent="-422041" algn="l" rtl="0" eaLnBrk="1" fontAlgn="base" hangingPunct="1">
        <a:lnSpc>
          <a:spcPct val="110000"/>
        </a:lnSpc>
        <a:spcBef>
          <a:spcPts val="16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2462" b="1">
          <a:solidFill>
            <a:srgbClr val="3A3C3B"/>
          </a:solidFill>
          <a:latin typeface="Calibri"/>
          <a:ea typeface="+mn-ea"/>
          <a:cs typeface="Calibri"/>
        </a:defRPr>
      </a:lvl1pPr>
      <a:lvl2pPr marL="486520" indent="-265730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Font typeface="Serrano Office" pitchFamily="2" charset="0"/>
        <a:buChar char="&gt;"/>
        <a:tabLst>
          <a:tab pos="472843" algn="l"/>
          <a:tab pos="935916" algn="l"/>
          <a:tab pos="1520130" algn="l"/>
          <a:tab pos="2112161" algn="l"/>
        </a:tabLst>
        <a:defRPr sz="1969">
          <a:solidFill>
            <a:srgbClr val="3A3C3B"/>
          </a:solidFill>
          <a:latin typeface="Calibri"/>
          <a:ea typeface="+mn-ea"/>
          <a:cs typeface="Calibri"/>
        </a:defRPr>
      </a:lvl2pPr>
      <a:lvl3pPr marL="949593" indent="-24228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SzPct val="100000"/>
        <a:buFont typeface="Serrano-Book" panose="02000504000000020004" pitchFamily="50" charset="0"/>
        <a:buChar char="–"/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3A3C3B"/>
          </a:solidFill>
          <a:latin typeface="Calibri"/>
          <a:ea typeface="+mn-ea"/>
          <a:cs typeface="Calibri"/>
        </a:defRPr>
      </a:lvl3pPr>
      <a:lvl4pPr marL="1520130" indent="-228606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Calibri"/>
          <a:ea typeface="+mn-ea"/>
          <a:cs typeface="Calibri"/>
        </a:defRPr>
      </a:lvl4pPr>
      <a:lvl5pPr marL="2112161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Calibri"/>
          <a:ea typeface="+mn-ea"/>
          <a:cs typeface="Calibri"/>
        </a:defRPr>
      </a:lvl5pPr>
      <a:lvl6pPr marL="2674883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+mn-lt"/>
          <a:ea typeface="+mn-ea"/>
        </a:defRPr>
      </a:lvl6pPr>
      <a:lvl7pPr marL="3237605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+mn-lt"/>
          <a:ea typeface="+mn-ea"/>
        </a:defRPr>
      </a:lvl7pPr>
      <a:lvl8pPr marL="3800326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+mn-lt"/>
          <a:ea typeface="+mn-ea"/>
        </a:defRPr>
      </a:lvl8pPr>
      <a:lvl9pPr marL="4363048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3872" y="1148780"/>
            <a:ext cx="7090508" cy="48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3356" y="1916832"/>
            <a:ext cx="10398369" cy="452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/>
              <a:t>Click to edit Master text styles</a:t>
            </a:r>
          </a:p>
          <a:p>
            <a:pPr lvl="1"/>
            <a:r>
              <a:rPr lang="en-AU" altLang="en-US" dirty="0"/>
              <a:t>Second level</a:t>
            </a:r>
          </a:p>
          <a:p>
            <a:pPr lvl="2"/>
            <a:r>
              <a:rPr lang="en-AU" altLang="en-US" dirty="0"/>
              <a:t>Third level</a:t>
            </a:r>
          </a:p>
          <a:p>
            <a:pPr lvl="3"/>
            <a:r>
              <a:rPr lang="en-AU" altLang="en-US" dirty="0"/>
              <a:t>Fourth level</a:t>
            </a:r>
          </a:p>
          <a:p>
            <a:pPr lvl="4"/>
            <a:r>
              <a:rPr lang="en-AU" altLang="en-US" dirty="0"/>
              <a:t>Fifth level</a:t>
            </a:r>
            <a:endParaRPr lang="en-GB" altLang="en-US" dirty="0"/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27325" y="6562725"/>
            <a:ext cx="1412631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8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61858A1-BF1F-4F10-8A44-8526DF5A11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742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3355" y="6553200"/>
            <a:ext cx="443132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108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260648"/>
            <a:ext cx="1397587" cy="8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0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/>
          <a:ea typeface="MS PGothic" panose="020B0600070205080204" pitchFamily="34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Serrano Office" pitchFamily="2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Serrano Office" pitchFamily="2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Serrano Office" pitchFamily="2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Serrano Office" pitchFamily="2" charset="0"/>
        </a:defRPr>
      </a:lvl9pPr>
    </p:titleStyle>
    <p:bodyStyle>
      <a:lvl1pPr marL="422041" indent="-422041" algn="l" rtl="0" eaLnBrk="1" fontAlgn="base" hangingPunct="1">
        <a:lnSpc>
          <a:spcPct val="110000"/>
        </a:lnSpc>
        <a:spcBef>
          <a:spcPts val="16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2462" b="1">
          <a:solidFill>
            <a:srgbClr val="3A3C3B"/>
          </a:solidFill>
          <a:latin typeface="Calibri"/>
          <a:ea typeface="+mn-ea"/>
          <a:cs typeface="Calibri"/>
        </a:defRPr>
      </a:lvl1pPr>
      <a:lvl2pPr marL="486520" indent="-265730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Font typeface="Serrano Office" pitchFamily="2" charset="0"/>
        <a:buChar char="&gt;"/>
        <a:tabLst>
          <a:tab pos="472843" algn="l"/>
          <a:tab pos="935916" algn="l"/>
          <a:tab pos="1520130" algn="l"/>
          <a:tab pos="2112161" algn="l"/>
        </a:tabLst>
        <a:defRPr sz="1969">
          <a:solidFill>
            <a:srgbClr val="3A3C3B"/>
          </a:solidFill>
          <a:latin typeface="Calibri"/>
          <a:ea typeface="+mn-ea"/>
          <a:cs typeface="Calibri"/>
        </a:defRPr>
      </a:lvl2pPr>
      <a:lvl3pPr marL="949593" indent="-24228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SzPct val="100000"/>
        <a:buFont typeface="Serrano-Book" panose="02000504000000020004" pitchFamily="50" charset="0"/>
        <a:buChar char="–"/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3A3C3B"/>
          </a:solidFill>
          <a:latin typeface="Calibri"/>
          <a:ea typeface="+mn-ea"/>
          <a:cs typeface="Calibri"/>
        </a:defRPr>
      </a:lvl3pPr>
      <a:lvl4pPr marL="1520130" indent="-228606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Calibri"/>
          <a:ea typeface="+mn-ea"/>
          <a:cs typeface="Calibri"/>
        </a:defRPr>
      </a:lvl4pPr>
      <a:lvl5pPr marL="2112161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Calibri"/>
          <a:ea typeface="+mn-ea"/>
          <a:cs typeface="Calibri"/>
        </a:defRPr>
      </a:lvl5pPr>
      <a:lvl6pPr marL="2674883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+mn-lt"/>
          <a:ea typeface="+mn-ea"/>
        </a:defRPr>
      </a:lvl6pPr>
      <a:lvl7pPr marL="3237605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+mn-lt"/>
          <a:ea typeface="+mn-ea"/>
        </a:defRPr>
      </a:lvl7pPr>
      <a:lvl8pPr marL="3800326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+mn-lt"/>
          <a:ea typeface="+mn-ea"/>
        </a:defRPr>
      </a:lvl8pPr>
      <a:lvl9pPr marL="4363048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53421" y="1844824"/>
            <a:ext cx="6261728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Calibri"/>
                <a:ea typeface="MS PGothic" panose="020B0600070205080204" pitchFamily="34" charset="-128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Calibri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Calibri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Calibri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Calibri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562722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Serrano Office" pitchFamily="2" charset="0"/>
              </a:defRPr>
            </a:lvl6pPr>
            <a:lvl7pPr marL="1125444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Serrano Office" pitchFamily="2" charset="0"/>
              </a:defRPr>
            </a:lvl7pPr>
            <a:lvl8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Serrano Office" pitchFamily="2" charset="0"/>
              </a:defRPr>
            </a:lvl8pPr>
            <a:lvl9pPr marL="2250887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Serrano Office" pitchFamily="2" charset="0"/>
              </a:defRPr>
            </a:lvl9pPr>
          </a:lstStyle>
          <a:p>
            <a:r>
              <a:rPr lang="en-US" sz="5400" kern="0" dirty="0">
                <a:solidFill>
                  <a:schemeClr val="bg1"/>
                </a:solidFill>
              </a:rPr>
              <a:t>Agribusiness Banking</a:t>
            </a:r>
            <a:endParaRPr lang="en-NZ" sz="5400" kern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76274" y="4960142"/>
            <a:ext cx="6238875" cy="134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22041" indent="-422041" algn="l" rtl="0" eaLnBrk="1" fontAlgn="base" hangingPunct="1">
              <a:lnSpc>
                <a:spcPct val="110000"/>
              </a:lnSpc>
              <a:spcBef>
                <a:spcPts val="16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2462" b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1pPr>
            <a:lvl2pPr marL="486520" indent="-26573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Serrano Office" pitchFamily="2" charset="0"/>
              <a:buChar char="&gt;"/>
              <a:tabLst>
                <a:tab pos="472843" algn="l"/>
                <a:tab pos="935916" algn="l"/>
                <a:tab pos="1520130" algn="l"/>
                <a:tab pos="2112161" algn="l"/>
              </a:tabLst>
              <a:defRPr sz="1969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2pPr>
            <a:lvl3pPr marL="949593" indent="-24228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Serrano-Book" panose="02000504000000020004" pitchFamily="50" charset="0"/>
              <a:buChar char="–"/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3pPr>
            <a:lvl4pPr marL="1520130" indent="-228606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4pPr>
            <a:lvl5pPr marL="2112161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5pPr>
            <a:lvl6pPr marL="2674883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6pPr>
            <a:lvl7pPr marL="3237605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7pPr>
            <a:lvl8pPr marL="3800326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8pPr>
            <a:lvl9pPr marL="4363048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r>
              <a:rPr lang="en-US" sz="1600" kern="0" dirty="0">
                <a:solidFill>
                  <a:schemeClr val="tx1"/>
                </a:solidFill>
              </a:rPr>
              <a:t>Chris Horan – Senior Partner Agribusiness, Waikato</a:t>
            </a:r>
          </a:p>
          <a:p>
            <a:r>
              <a:rPr lang="en-US" sz="1600" kern="0" dirty="0">
                <a:solidFill>
                  <a:schemeClr val="tx1"/>
                </a:solidFill>
              </a:rPr>
              <a:t>Nick Coster – Partner Agribusiness, Morrinsville</a:t>
            </a:r>
          </a:p>
          <a:p>
            <a:r>
              <a:rPr lang="en-NZ" sz="1600" kern="0" dirty="0">
                <a:solidFill>
                  <a:schemeClr val="tx1"/>
                </a:solidFill>
              </a:rPr>
              <a:t>Laura Brown – Senior Associate, Hamilton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692696"/>
            <a:ext cx="2187136" cy="2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476672"/>
            <a:ext cx="8543925" cy="791935"/>
          </a:xfrm>
        </p:spPr>
        <p:txBody>
          <a:bodyPr/>
          <a:lstStyle/>
          <a:p>
            <a:r>
              <a:rPr lang="en-US" dirty="0"/>
              <a:t>Information Required by the bank</a:t>
            </a:r>
            <a:endParaRPr lang="en-NZ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3392" y="1700808"/>
            <a:ext cx="8208912" cy="451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22041" indent="-422041" algn="l" rtl="0" eaLnBrk="1" fontAlgn="base" hangingPunct="1">
              <a:lnSpc>
                <a:spcPct val="110000"/>
              </a:lnSpc>
              <a:spcBef>
                <a:spcPts val="16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2462" b="0" i="0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1pPr>
            <a:lvl2pPr marL="486520" indent="-26573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Serrano Office" pitchFamily="2" charset="0"/>
              <a:buChar char="&gt;"/>
              <a:tabLst>
                <a:tab pos="472843" algn="l"/>
                <a:tab pos="935916" algn="l"/>
                <a:tab pos="1520130" algn="l"/>
                <a:tab pos="2112161" algn="l"/>
              </a:tabLst>
              <a:defRPr sz="1969" b="0" i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2pPr>
            <a:lvl3pPr marL="949593" indent="-24228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Serrano-Book" panose="02000504000000020004" pitchFamily="50" charset="0"/>
              <a:buChar char="–"/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3pPr>
            <a:lvl4pPr marL="1520130" indent="-228606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4pPr>
            <a:lvl5pPr marL="2112161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5pPr>
            <a:lvl6pPr marL="2674883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6pPr>
            <a:lvl7pPr marL="3237605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7pPr>
            <a:lvl8pPr marL="3800326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8pPr>
            <a:lvl9pPr marL="4363048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en-NZ" sz="2000" dirty="0"/>
              <a:t>Finance requirement – building additional shed.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sz="2000" dirty="0"/>
              <a:t>Financial analysis.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NZ" sz="2000" dirty="0"/>
              <a:t>Timing - when do key events take place?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NZ" sz="2000" dirty="0"/>
              <a:t>Operational outline – staffing, trading, product mix etc.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NZ" sz="2000" dirty="0"/>
              <a:t>Marketing strategy &amp; target market.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NZ" sz="2000" dirty="0"/>
              <a:t>Key risks and mitigates.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NZ" sz="2000" dirty="0"/>
              <a:t>Contingency plan, what are our fall back options and what triggers them?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NZ" sz="2000" dirty="0"/>
              <a:t>Goals and aspirations, how do we measure success?</a:t>
            </a:r>
          </a:p>
        </p:txBody>
      </p:sp>
    </p:spTree>
    <p:extLst>
      <p:ext uri="{BB962C8B-B14F-4D97-AF65-F5344CB8AC3E}">
        <p14:creationId xmlns:p14="http://schemas.microsoft.com/office/powerpoint/2010/main" val="200244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04664"/>
            <a:ext cx="7560840" cy="1008112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Strategic Capital Project – Building additional calf shed?</a:t>
            </a:r>
            <a:br>
              <a:rPr lang="en-US" dirty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1" y="1196752"/>
            <a:ext cx="8208912" cy="5400600"/>
          </a:xfrm>
        </p:spPr>
        <p:txBody>
          <a:bodyPr numCol="2"/>
          <a:lstStyle/>
          <a:p>
            <a:pPr marL="0" indent="0"/>
            <a:r>
              <a:rPr lang="en-NZ" sz="1600" b="1" u="sng" dirty="0"/>
              <a:t>What is required?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600" dirty="0"/>
              <a:t>Building</a:t>
            </a:r>
          </a:p>
          <a:p>
            <a:pPr marL="407379" lvl="1" indent="-342900">
              <a:buFont typeface="Wingdings" panose="05000000000000000000" pitchFamily="2" charset="2"/>
              <a:buChar char="Ø"/>
            </a:pPr>
            <a:r>
              <a:rPr lang="en-NZ" sz="1200" dirty="0"/>
              <a:t>5 bay shed = $15,000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600" dirty="0"/>
              <a:t>Machinery</a:t>
            </a:r>
          </a:p>
          <a:p>
            <a:pPr marL="407379" lvl="1" indent="-342900">
              <a:buFont typeface="Wingdings" panose="05000000000000000000" pitchFamily="2" charset="2"/>
              <a:buChar char="Ø"/>
            </a:pPr>
            <a:r>
              <a:rPr lang="en-NZ" sz="1200" dirty="0"/>
              <a:t>New Quad = $15,000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600" dirty="0"/>
              <a:t>Other</a:t>
            </a:r>
          </a:p>
          <a:p>
            <a:pPr marL="407379" lvl="1" indent="-342900">
              <a:buFont typeface="Wingdings" panose="05000000000000000000" pitchFamily="2" charset="2"/>
              <a:buChar char="Ø"/>
            </a:pPr>
            <a:r>
              <a:rPr lang="en-NZ" sz="1200" dirty="0"/>
              <a:t>Sundry – additional feeders, troughs, hay = $5,000</a:t>
            </a:r>
          </a:p>
          <a:p>
            <a:pPr marL="342900" lvl="1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NZ" sz="1600" b="1" i="0" u="sng" dirty="0"/>
              <a:t>Total loan required  = $35,000</a:t>
            </a:r>
          </a:p>
          <a:p>
            <a:pPr marL="407379" lvl="1" indent="-342900">
              <a:buFont typeface="Wingdings" panose="05000000000000000000" pitchFamily="2" charset="2"/>
              <a:buChar char="Ø"/>
            </a:pPr>
            <a:endParaRPr lang="en-NZ" sz="1200" dirty="0"/>
          </a:p>
          <a:p>
            <a:pPr marL="64479" lvl="1" indent="0">
              <a:buNone/>
            </a:pP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3470181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04664"/>
            <a:ext cx="7560840" cy="1008112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Strategic Capital Project – Shed build</a:t>
            </a:r>
            <a:br>
              <a:rPr lang="en-US" dirty="0"/>
            </a:br>
            <a:endParaRPr lang="en-N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876529"/>
              </p:ext>
            </p:extLst>
          </p:nvPr>
        </p:nvGraphicFramePr>
        <p:xfrm>
          <a:off x="839413" y="1412778"/>
          <a:ext cx="6696746" cy="4392492"/>
        </p:xfrm>
        <a:graphic>
          <a:graphicData uri="http://schemas.openxmlformats.org/drawingml/2006/table">
            <a:tbl>
              <a:tblPr/>
              <a:tblGrid>
                <a:gridCol w="1976841">
                  <a:extLst>
                    <a:ext uri="{9D8B030D-6E8A-4147-A177-3AD203B41FA5}">
                      <a16:colId xmlns:a16="http://schemas.microsoft.com/office/drawing/2014/main" xmlns="" val="4177823278"/>
                    </a:ext>
                  </a:extLst>
                </a:gridCol>
                <a:gridCol w="1532437">
                  <a:extLst>
                    <a:ext uri="{9D8B030D-6E8A-4147-A177-3AD203B41FA5}">
                      <a16:colId xmlns:a16="http://schemas.microsoft.com/office/drawing/2014/main" xmlns="" val="3815820988"/>
                    </a:ext>
                  </a:extLst>
                </a:gridCol>
                <a:gridCol w="1655031">
                  <a:extLst>
                    <a:ext uri="{9D8B030D-6E8A-4147-A177-3AD203B41FA5}">
                      <a16:colId xmlns:a16="http://schemas.microsoft.com/office/drawing/2014/main" xmlns="" val="467432763"/>
                    </a:ext>
                  </a:extLst>
                </a:gridCol>
                <a:gridCol w="1532437">
                  <a:extLst>
                    <a:ext uri="{9D8B030D-6E8A-4147-A177-3AD203B41FA5}">
                      <a16:colId xmlns:a16="http://schemas.microsoft.com/office/drawing/2014/main" xmlns="" val="1803138009"/>
                    </a:ext>
                  </a:extLst>
                </a:gridCol>
              </a:tblGrid>
              <a:tr h="33788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NZ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Statement of Position – Chris and</a:t>
                      </a:r>
                      <a:r>
                        <a:rPr lang="en-NZ" sz="1400" b="1" i="0" u="sng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Karin</a:t>
                      </a:r>
                      <a:endParaRPr lang="en-NZ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8234494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6170792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Assets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Liabilities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2249964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2856849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&amp; Buildings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1,000,000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 Loan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600,000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1343931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25,000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Working Capital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4348936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 &amp; Machinery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70,000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8134435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Investments/Shares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250,000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9898330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Sundry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25,000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4492132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Assets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1,370,000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Liabilities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620,000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6748365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4791932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Equity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750,000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2767897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Equity 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7670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43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548680"/>
            <a:ext cx="8280920" cy="480020"/>
          </a:xfrm>
        </p:spPr>
        <p:txBody>
          <a:bodyPr/>
          <a:lstStyle/>
          <a:p>
            <a:r>
              <a:rPr lang="en-US" dirty="0"/>
              <a:t>Debt Servicing – Break out exercise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556792"/>
            <a:ext cx="8924869" cy="4880337"/>
          </a:xfrm>
        </p:spPr>
        <p:txBody>
          <a:bodyPr>
            <a:normAutofit/>
          </a:bodyPr>
          <a:lstStyle/>
          <a:p>
            <a:pPr marL="0" indent="0"/>
            <a:r>
              <a:rPr lang="en-US" dirty="0"/>
              <a:t>Assumptions: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Current shed, 8 bays, capacity 130 calves per run, 2 runs per year.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5 bay shed capacity? How many more calves could I do?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10% death rate.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0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548680"/>
            <a:ext cx="8280920" cy="480020"/>
          </a:xfrm>
        </p:spPr>
        <p:txBody>
          <a:bodyPr/>
          <a:lstStyle/>
          <a:p>
            <a:r>
              <a:rPr lang="en-US" dirty="0"/>
              <a:t>Outcomes of proposal: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556792"/>
            <a:ext cx="8924869" cy="488033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Should I do build the shed?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Where could results improve?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are the threats to making it a success?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type of loan should I consider?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Other questions?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1296"/>
      </p:ext>
    </p:extLst>
  </p:cSld>
  <p:clrMapOvr>
    <a:masterClrMapping/>
  </p:clrMapOvr>
</p:sld>
</file>

<file path=ppt/theme/theme1.xml><?xml version="1.0" encoding="utf-8"?>
<a:theme xmlns:a="http://schemas.openxmlformats.org/drawingml/2006/main" name="6691 BNZ Powerpoint Template">
  <a:themeElements>
    <a:clrScheme name="BNZ Colour Palette">
      <a:dk1>
        <a:srgbClr val="002F6B"/>
      </a:dk1>
      <a:lt1>
        <a:srgbClr val="FFFFFF"/>
      </a:lt1>
      <a:dk2>
        <a:srgbClr val="000000"/>
      </a:dk2>
      <a:lt2>
        <a:srgbClr val="FAA61A"/>
      </a:lt2>
      <a:accent1>
        <a:srgbClr val="007DC3"/>
      </a:accent1>
      <a:accent2>
        <a:srgbClr val="72CCD2"/>
      </a:accent2>
      <a:accent3>
        <a:srgbClr val="A8D59D"/>
      </a:accent3>
      <a:accent4>
        <a:srgbClr val="00859B"/>
      </a:accent4>
      <a:accent5>
        <a:srgbClr val="F1607C"/>
      </a:accent5>
      <a:accent6>
        <a:srgbClr val="F37321"/>
      </a:accent6>
      <a:hlink>
        <a:srgbClr val="2B0F54"/>
      </a:hlink>
      <a:folHlink>
        <a:srgbClr val="798028"/>
      </a:folHlink>
    </a:clrScheme>
    <a:fontScheme name="Pink Master">
      <a:majorFont>
        <a:latin typeface="Serrano Office"/>
        <a:ea typeface=""/>
        <a:cs typeface=""/>
      </a:majorFont>
      <a:minorFont>
        <a:latin typeface="Serrano Offic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EC5E7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errano Office" pitchFamily="2" charset="0"/>
            <a:ea typeface="ヒラギノ角ゴ Pro W3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EC5E7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errano Office" pitchFamily="2" charset="0"/>
            <a:ea typeface="ヒラギノ角ゴ Pro W3" pitchFamily="28" charset="-128"/>
          </a:defRPr>
        </a:defPPr>
      </a:lstStyle>
    </a:lnDef>
  </a:objectDefaults>
  <a:extraClrSchemeLst>
    <a:extraClrScheme>
      <a:clrScheme name="Pink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6691 BNZ Powerpoint Template" id="{C49CA48C-07E1-44FC-B6E6-36531CAE437A}" vid="{A0A220EE-477C-4371-AAF2-66D639DFCEDA}"/>
    </a:ext>
  </a:extLst>
</a:theme>
</file>

<file path=ppt/theme/theme2.xml><?xml version="1.0" encoding="utf-8"?>
<a:theme xmlns:a="http://schemas.openxmlformats.org/drawingml/2006/main" name="1_6691 BNZ Powerpoint Template">
  <a:themeElements>
    <a:clrScheme name="BNZ Colour Palette">
      <a:dk1>
        <a:srgbClr val="002F6B"/>
      </a:dk1>
      <a:lt1>
        <a:srgbClr val="FFFFFF"/>
      </a:lt1>
      <a:dk2>
        <a:srgbClr val="000000"/>
      </a:dk2>
      <a:lt2>
        <a:srgbClr val="FAA61A"/>
      </a:lt2>
      <a:accent1>
        <a:srgbClr val="007DC3"/>
      </a:accent1>
      <a:accent2>
        <a:srgbClr val="72CCD2"/>
      </a:accent2>
      <a:accent3>
        <a:srgbClr val="A8D59D"/>
      </a:accent3>
      <a:accent4>
        <a:srgbClr val="00859B"/>
      </a:accent4>
      <a:accent5>
        <a:srgbClr val="F1607C"/>
      </a:accent5>
      <a:accent6>
        <a:srgbClr val="F37321"/>
      </a:accent6>
      <a:hlink>
        <a:srgbClr val="2B0F54"/>
      </a:hlink>
      <a:folHlink>
        <a:srgbClr val="798028"/>
      </a:folHlink>
    </a:clrScheme>
    <a:fontScheme name="Pink Master">
      <a:majorFont>
        <a:latin typeface="Serrano Office"/>
        <a:ea typeface=""/>
        <a:cs typeface=""/>
      </a:majorFont>
      <a:minorFont>
        <a:latin typeface="Serrano Offic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EC5E7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errano Office" pitchFamily="2" charset="0"/>
            <a:ea typeface="ヒラギノ角ゴ Pro W3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EC5E7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errano Office" pitchFamily="2" charset="0"/>
            <a:ea typeface="ヒラギノ角ゴ Pro W3" pitchFamily="28" charset="-128"/>
          </a:defRPr>
        </a:defPPr>
      </a:lstStyle>
    </a:lnDef>
  </a:objectDefaults>
  <a:extraClrSchemeLst>
    <a:extraClrScheme>
      <a:clrScheme name="Pink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6691 BNZ Powerpoint Template" id="{C49CA48C-07E1-44FC-B6E6-36531CAE437A}" vid="{A0A220EE-477C-4371-AAF2-66D639DFCED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NZ Colour Palette">
    <a:dk1>
      <a:srgbClr val="002F6B"/>
    </a:dk1>
    <a:lt1>
      <a:srgbClr val="FFFFFF"/>
    </a:lt1>
    <a:dk2>
      <a:srgbClr val="000000"/>
    </a:dk2>
    <a:lt2>
      <a:srgbClr val="FAA61A"/>
    </a:lt2>
    <a:accent1>
      <a:srgbClr val="007DC3"/>
    </a:accent1>
    <a:accent2>
      <a:srgbClr val="72CCD2"/>
    </a:accent2>
    <a:accent3>
      <a:srgbClr val="A8D59D"/>
    </a:accent3>
    <a:accent4>
      <a:srgbClr val="00859B"/>
    </a:accent4>
    <a:accent5>
      <a:srgbClr val="F1607C"/>
    </a:accent5>
    <a:accent6>
      <a:srgbClr val="F37321"/>
    </a:accent6>
    <a:hlink>
      <a:srgbClr val="2B0F54"/>
    </a:hlink>
    <a:folHlink>
      <a:srgbClr val="79802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a6f14023-cac0-49b6-91e7-aaf6d4443bb5">
      <Terms xmlns="http://schemas.microsoft.com/office/infopath/2007/PartnerControls"/>
    </TaxKeywordTaxHTField>
    <ExpiryDate xmlns="9a006f9d-1068-4d11-aae9-6c3f8a20c808">2012-10-01T00:00:00+00:00</ExpiryDate>
    <Tool_x0020_Type xmlns="dbcfa13c-86e7-4660-8a5b-dba3a1ed9dd7">Calculator</Tool_x0020_Type>
    <Owner xmlns="9a006f9d-1068-4d11-aae9-6c3f8a20c808">
      <UserInfo>
        <DisplayName/>
        <AccountId>6129</AccountId>
        <AccountType/>
      </UserInfo>
    </Owner>
    <PublishingContact xmlns="http://schemas.microsoft.com/sharepoint/v3">
      <UserInfo>
        <DisplayName/>
        <AccountId/>
        <AccountType/>
      </UserInfo>
    </PublishingContact>
    <SummaryShort xmlns="9a006f9d-1068-4d11-aae9-6c3f8a20c808"/>
    <ExpiryEmailSent xmlns="9a006f9d-1068-4d11-aae9-6c3f8a20c808">false</ExpiryEmailSen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Base Internal Intranet" ma:contentTypeID="0x010100EE23A9DF11631348B5A5AC7FDFD66B4900E54D81511BAC4AD0837DD2CA3FB228E102007C3F581814114EFF8218AAC6DDBD2AF800357138F6C6664A4DA754E37F9A4FC72B" ma:contentTypeVersion="270" ma:contentTypeDescription="BNZ Document Base Internal Intranet, inherited from Document Base Internal content type." ma:contentTypeScope="" ma:versionID="db93add7ad7a5892f83909286c5c5254">
  <xsd:schema xmlns:xsd="http://www.w3.org/2001/XMLSchema" xmlns:xs="http://www.w3.org/2001/XMLSchema" xmlns:p="http://schemas.microsoft.com/office/2006/metadata/properties" xmlns:ns1="http://schemas.microsoft.com/sharepoint/v3" xmlns:ns2="9a006f9d-1068-4d11-aae9-6c3f8a20c808" xmlns:ns3="a6f14023-cac0-49b6-91e7-aaf6d4443bb5" xmlns:ns4="dbcfa13c-86e7-4660-8a5b-dba3a1ed9dd7" targetNamespace="http://schemas.microsoft.com/office/2006/metadata/properties" ma:root="true" ma:fieldsID="162ce3228c048224e8874db382c808d0" ns1:_="" ns2:_="" ns3:_="" ns4:_="">
    <xsd:import namespace="http://schemas.microsoft.com/sharepoint/v3"/>
    <xsd:import namespace="9a006f9d-1068-4d11-aae9-6c3f8a20c808"/>
    <xsd:import namespace="a6f14023-cac0-49b6-91e7-aaf6d4443bb5"/>
    <xsd:import namespace="dbcfa13c-86e7-4660-8a5b-dba3a1ed9dd7"/>
    <xsd:element name="properties">
      <xsd:complexType>
        <xsd:sequence>
          <xsd:element name="documentManagement">
            <xsd:complexType>
              <xsd:all>
                <xsd:element ref="ns2:Owner"/>
                <xsd:element ref="ns1:PublishingContact"/>
                <xsd:element ref="ns3:TaxKeywordTaxHTField" minOccurs="0"/>
                <xsd:element ref="ns2:SummaryShort"/>
                <xsd:element ref="ns2:ExpiryDate" minOccurs="0"/>
                <xsd:element ref="ns2:ExpiryEmailSent" minOccurs="0"/>
                <xsd:element ref="ns4:Tool_x0020_Typ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Contact" ma:index="2" ma:displayName="Contact or SME" ma:description="The subject matter expert and contact for this content." ma:list="UserInfo" ma:internalName="PublishingContact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06f9d-1068-4d11-aae9-6c3f8a20c808" elementFormDefault="qualified">
    <xsd:import namespace="http://schemas.microsoft.com/office/2006/documentManagement/types"/>
    <xsd:import namespace="http://schemas.microsoft.com/office/infopath/2007/PartnerControls"/>
    <xsd:element name="Owner" ma:index="1" ma:displayName="Content Editor" ma:description="The Content Editor / Owner is responsible for managing &amp; reviewing this content. Only BNZers with Content Owner access should be added to this field. Please check this first." ma:indexed="true" ma:list="UserInfo" ma:SharePointGroup="0" ma:internalName="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ummaryShort" ma:index="5" ma:displayName="Short summary" ma:internalName="SummaryShort" ma:readOnly="false">
      <xsd:simpleType>
        <xsd:restriction base="dms:Text">
          <xsd:maxLength value="255"/>
        </xsd:restriction>
      </xsd:simpleType>
    </xsd:element>
    <xsd:element name="ExpiryDate" ma:index="6" nillable="true" ma:displayName="Expiry date" ma:default="2012-10-01T00:00:00Z" ma:format="DateOnly" ma:hidden="true" ma:internalName="ExpiryDate">
      <xsd:simpleType>
        <xsd:restriction base="dms:DateTime"/>
      </xsd:simpleType>
    </xsd:element>
    <xsd:element name="ExpiryEmailSent" ma:index="7" nillable="true" ma:displayName="Expiry email sent" ma:default="0" ma:description="Indicate if a notification email sent to content owner in regard to page content due to expire." ma:hidden="true" ma:internalName="ExpiryEmailSent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14023-cac0-49b6-91e7-aaf6d4443bb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4" ma:taxonomy="true" ma:internalName="TaxKeywordTaxHTField" ma:taxonomyFieldName="TaxKeyword" ma:displayName="Enterprise Keywords" ma:readOnly="false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cfa13c-86e7-4660-8a5b-dba3a1ed9dd7" elementFormDefault="qualified">
    <xsd:import namespace="http://schemas.microsoft.com/office/2006/documentManagement/types"/>
    <xsd:import namespace="http://schemas.microsoft.com/office/infopath/2007/PartnerControls"/>
    <xsd:element name="Tool_x0020_Type" ma:index="8" ma:displayName="Tool Type" ma:default="Calculator" ma:description="Please select the document type - If your document type is not on this list the document does not belong here. Please see the Mercury support site for assistance in placing content." ma:format="Dropdown" ma:indexed="true" ma:internalName="Tool_x0020_Type">
      <xsd:simpleType>
        <xsd:restriction base="dms:Choice">
          <xsd:enumeration value="Calculator"/>
          <xsd:enumeration value="Checklist"/>
          <xsd:enumeration value="Form"/>
          <xsd:enumeration value="Template"/>
          <xsd:enumeration value="Workshee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80B6EA3D-BB38-4D88-B502-D4EC37678E2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dbcfa13c-86e7-4660-8a5b-dba3a1ed9dd7"/>
    <ds:schemaRef ds:uri="http://schemas.openxmlformats.org/package/2006/metadata/core-properties"/>
    <ds:schemaRef ds:uri="http://schemas.microsoft.com/sharepoint/v3"/>
    <ds:schemaRef ds:uri="a6f14023-cac0-49b6-91e7-aaf6d4443bb5"/>
    <ds:schemaRef ds:uri="9a006f9d-1068-4d11-aae9-6c3f8a20c808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EF6AE6D-31EA-4C2C-8E6B-E46C26D3A9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a006f9d-1068-4d11-aae9-6c3f8a20c808"/>
    <ds:schemaRef ds:uri="a6f14023-cac0-49b6-91e7-aaf6d4443bb5"/>
    <ds:schemaRef ds:uri="dbcfa13c-86e7-4660-8a5b-dba3a1ed9d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BE4A0B-992A-4174-BD39-C2EE48AAF54C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6691 BNZ Powerpoint Template.potx</Template>
  <TotalTime>3680</TotalTime>
  <Words>293</Words>
  <Application>Microsoft Macintosh PowerPoint</Application>
  <PresentationFormat>Widescreen</PresentationFormat>
  <Paragraphs>95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MS PGothic</vt:lpstr>
      <vt:lpstr>ＭＳ Ｐゴシック</vt:lpstr>
      <vt:lpstr>Serrano Office</vt:lpstr>
      <vt:lpstr>Serrano-Book</vt:lpstr>
      <vt:lpstr>Wingdings</vt:lpstr>
      <vt:lpstr>ヒラギノ角ゴ Pro W3</vt:lpstr>
      <vt:lpstr>6691 BNZ Powerpoint Template</vt:lpstr>
      <vt:lpstr>1_6691 BNZ Powerpoint Template</vt:lpstr>
      <vt:lpstr>PowerPoint Presentation</vt:lpstr>
      <vt:lpstr>Information Required by the bank</vt:lpstr>
      <vt:lpstr>Strategic Capital Project – Building additional calf shed? </vt:lpstr>
      <vt:lpstr>Strategic Capital Project – Shed build </vt:lpstr>
      <vt:lpstr>Debt Servicing – Break out exercise</vt:lpstr>
      <vt:lpstr>Outcomes of proposal:</vt:lpstr>
    </vt:vector>
  </TitlesOfParts>
  <Company>Template Automation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BNZ Generic PPT</dc:title>
  <dc:creator>Jon Campbell</dc:creator>
  <cp:lastModifiedBy>Microsoft Office User</cp:lastModifiedBy>
  <cp:revision>177</cp:revision>
  <cp:lastPrinted>2017-06-12T22:03:33Z</cp:lastPrinted>
  <dcterms:created xsi:type="dcterms:W3CDTF">2008-09-11T23:07:40Z</dcterms:created>
  <dcterms:modified xsi:type="dcterms:W3CDTF">2019-01-13T05:11:20Z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display_urn:schemas-microsoft-com:office:office#Owner">
    <vt:lpwstr>Chris Truman</vt:lpwstr>
  </property>
  <property fmtid="{D5CDD505-2E9C-101B-9397-08002B2CF9AE}" pid="4" name="TaxCatchAll">
    <vt:lpwstr/>
  </property>
</Properties>
</file>