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86" r:id="rId2"/>
    <p:sldId id="297" r:id="rId3"/>
    <p:sldId id="292" r:id="rId4"/>
    <p:sldId id="294" r:id="rId5"/>
    <p:sldId id="280" r:id="rId6"/>
    <p:sldId id="257" r:id="rId7"/>
    <p:sldId id="302" r:id="rId8"/>
    <p:sldId id="303" r:id="rId9"/>
    <p:sldId id="304" r:id="rId10"/>
    <p:sldId id="258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17" autoAdjust="0"/>
  </p:normalViewPr>
  <p:slideViewPr>
    <p:cSldViewPr>
      <p:cViewPr>
        <p:scale>
          <a:sx n="66" d="100"/>
          <a:sy n="66" d="100"/>
        </p:scale>
        <p:origin x="-120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E4536-FFA8-4D08-8E26-953DFD0184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8DE75-093F-4187-A6F9-15F3FF50C4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3F689-6268-41E9-9FBA-A48CA4E757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570F8-B5A5-4652-BB57-75C44BBF24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1F3C-84A5-47F5-B79D-66058ED99B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00DFE-7FF5-437A-B568-8B89707117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C7531-256D-479B-A06A-606872B216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10DF-3C9D-44AD-9F06-ADEF917D52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B467-24FA-4A6D-9956-EECAB72524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8238E-096B-4400-A9ED-1D4596D938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95DD-83EC-43F8-AC77-375C8F9C1F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87059-F764-47E0-AD79-A22EE25E72E6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NZ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Soil should have aggregates!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91400" cy="6878638"/>
          </a:xfrm>
          <a:prstGeom prst="rect">
            <a:avLst/>
          </a:prstGeom>
          <a:noFill/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1295400" y="5715000"/>
            <a:ext cx="6324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Organic matter is soil gold !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001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</a:rPr>
              <a:t>Where does soil come from?</a:t>
            </a:r>
          </a:p>
          <a:p>
            <a:pPr eaLnBrk="0" hangingPunct="0"/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Rocks</a:t>
            </a:r>
          </a:p>
          <a:p>
            <a:pPr algn="ctr" eaLnBrk="0" hangingPunct="0"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Minerals</a:t>
            </a:r>
          </a:p>
          <a:p>
            <a:pPr algn="ctr" eaLnBrk="0" hangingPunct="0"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Organic Matter         </a:t>
            </a:r>
          </a:p>
          <a:p>
            <a:pPr eaLnBrk="0" hangingPunct="0"/>
            <a:endParaRPr lang="en-US" sz="3600" dirty="0">
              <a:solidFill>
                <a:srgbClr val="FFFF00"/>
              </a:solidFill>
              <a:latin typeface="Times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72400" cy="7543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What are the main components of soil?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3886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Mineral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Matter – sand, silt and clay (largest to smallest)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Air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Water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Organic Matter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38588"/>
          </a:xfrm>
          <a:prstGeom prst="rect">
            <a:avLst/>
          </a:prstGeom>
          <a:noFill/>
        </p:spPr>
      </p:pic>
      <p:sp>
        <p:nvSpPr>
          <p:cNvPr id="3789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371600" y="4495800"/>
            <a:ext cx="7010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NZ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Soil Particles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5125" y="60610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charset="0"/>
              </a:rPr>
              <a:t>Note: clays are microscopic in size 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008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308725" y="422275"/>
            <a:ext cx="26828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charset="0"/>
              </a:rPr>
              <a:t>Clay minerals</a:t>
            </a:r>
          </a:p>
          <a:p>
            <a:pPr eaLnBrk="0" hangingPunct="0"/>
            <a:r>
              <a:rPr lang="en-US" sz="2400">
                <a:latin typeface="Times" charset="0"/>
              </a:rPr>
              <a:t>photographed</a:t>
            </a:r>
          </a:p>
          <a:p>
            <a:pPr eaLnBrk="0" hangingPunct="0"/>
            <a:r>
              <a:rPr lang="en-US" sz="2400">
                <a:latin typeface="Times" charset="0"/>
              </a:rPr>
              <a:t>with an electron</a:t>
            </a:r>
          </a:p>
          <a:p>
            <a:pPr eaLnBrk="0" hangingPunct="0"/>
            <a:r>
              <a:rPr lang="en-US" sz="2400">
                <a:latin typeface="Times" charset="0"/>
              </a:rPr>
              <a:t>Microscope.</a:t>
            </a:r>
          </a:p>
          <a:p>
            <a:pPr eaLnBrk="0" hangingPunct="0"/>
            <a:endParaRPr lang="en-US" sz="2400">
              <a:latin typeface="Times" charset="0"/>
            </a:endParaRPr>
          </a:p>
          <a:p>
            <a:pPr eaLnBrk="0" hangingPunct="0"/>
            <a:r>
              <a:rPr lang="en-US" sz="2400">
                <a:latin typeface="Times" charset="0"/>
              </a:rPr>
              <a:t>Note: they are plate</a:t>
            </a:r>
          </a:p>
          <a:p>
            <a:pPr eaLnBrk="0" hangingPunct="0"/>
            <a:r>
              <a:rPr lang="en-US" sz="2400">
                <a:latin typeface="Times" charset="0"/>
              </a:rPr>
              <a:t>or flake like and</a:t>
            </a:r>
          </a:p>
          <a:p>
            <a:pPr eaLnBrk="0" hangingPunct="0"/>
            <a:r>
              <a:rPr lang="en-US" sz="2400">
                <a:latin typeface="Times" charset="0"/>
              </a:rPr>
              <a:t>are stacked on top</a:t>
            </a:r>
          </a:p>
          <a:p>
            <a:pPr eaLnBrk="0" hangingPunct="0"/>
            <a:r>
              <a:rPr lang="en-US" sz="2400">
                <a:latin typeface="Times" charset="0"/>
              </a:rPr>
              <a:t>of each other.</a:t>
            </a:r>
          </a:p>
          <a:p>
            <a:pPr eaLnBrk="0" hangingPunct="0"/>
            <a:endParaRPr lang="en-US" sz="2400">
              <a:latin typeface="Times" charset="0"/>
            </a:endParaRPr>
          </a:p>
          <a:p>
            <a:pPr eaLnBrk="0" hangingPunct="0"/>
            <a:r>
              <a:rPr lang="en-US" sz="2400">
                <a:latin typeface="Times" charset="0"/>
              </a:rPr>
              <a:t>They are electrically</a:t>
            </a:r>
          </a:p>
          <a:p>
            <a:pPr eaLnBrk="0" hangingPunct="0"/>
            <a:r>
              <a:rPr lang="en-US" sz="2400">
                <a:latin typeface="Times" charset="0"/>
              </a:rPr>
              <a:t>charged and act like</a:t>
            </a:r>
          </a:p>
          <a:p>
            <a:pPr eaLnBrk="0" hangingPunct="0"/>
            <a:r>
              <a:rPr lang="en-US" sz="2400">
                <a:latin typeface="Times" charset="0"/>
              </a:rPr>
              <a:t>magnets that attract</a:t>
            </a:r>
          </a:p>
          <a:p>
            <a:pPr eaLnBrk="0" hangingPunct="0"/>
            <a:r>
              <a:rPr lang="en-US" sz="2400">
                <a:latin typeface="Times" charset="0"/>
              </a:rPr>
              <a:t>and hold plant</a:t>
            </a:r>
          </a:p>
          <a:p>
            <a:pPr eaLnBrk="0" hangingPunct="0"/>
            <a:r>
              <a:rPr lang="en-US" sz="2400">
                <a:latin typeface="Times" charset="0"/>
              </a:rPr>
              <a:t>nutrients.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Presentation1">
  <a:themeElements>
    <a:clrScheme name="Presentation1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96</Words>
  <Application>Microsoft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</vt:lpstr>
      <vt:lpstr>Comic Sans MS</vt:lpstr>
      <vt:lpstr>Papyrus LET</vt:lpstr>
      <vt:lpstr>Pegasus</vt:lpstr>
      <vt:lpstr>Arial</vt:lpstr>
      <vt:lpstr>Presentation1</vt:lpstr>
      <vt:lpstr>Slide 1</vt:lpstr>
      <vt:lpstr>Slide 2</vt:lpstr>
      <vt:lpstr>Slide 3</vt:lpstr>
      <vt:lpstr>Slide 4</vt:lpstr>
      <vt:lpstr>Slide 5</vt:lpstr>
      <vt:lpstr>What are the main components of soil?</vt:lpstr>
      <vt:lpstr>Slide 7</vt:lpstr>
      <vt:lpstr>Slide 8</vt:lpstr>
      <vt:lpstr>Slide 9</vt:lpstr>
      <vt:lpstr>Slide 10</vt:lpstr>
      <vt:lpstr>Slide 11</vt:lpstr>
      <vt:lpstr>Slide 12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Nelson</dc:creator>
  <cp:lastModifiedBy>summerfield.m.p</cp:lastModifiedBy>
  <cp:revision>33</cp:revision>
  <dcterms:created xsi:type="dcterms:W3CDTF">2001-11-02T00:20:11Z</dcterms:created>
  <dcterms:modified xsi:type="dcterms:W3CDTF">2009-04-21T22:02:51Z</dcterms:modified>
</cp:coreProperties>
</file>