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9" r:id="rId5"/>
    <p:sldId id="299" r:id="rId6"/>
    <p:sldId id="302" r:id="rId7"/>
    <p:sldId id="301" r:id="rId8"/>
    <p:sldId id="304" r:id="rId9"/>
    <p:sldId id="292" r:id="rId10"/>
    <p:sldId id="309" r:id="rId11"/>
    <p:sldId id="310" r:id="rId12"/>
    <p:sldId id="311" r:id="rId13"/>
    <p:sldId id="308" r:id="rId14"/>
    <p:sldId id="312" r:id="rId15"/>
    <p:sldId id="313" r:id="rId16"/>
    <p:sldId id="314" r:id="rId17"/>
    <p:sldId id="315" r:id="rId18"/>
    <p:sldId id="316" r:id="rId19"/>
    <p:sldId id="317" r:id="rId20"/>
    <p:sldId id="318" r:id="rId2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orient="horz" pos="4139">
          <p15:clr>
            <a:srgbClr val="A4A3A4"/>
          </p15:clr>
        </p15:guide>
        <p15:guide id="3" orient="horz" pos="4218">
          <p15:clr>
            <a:srgbClr val="A4A3A4"/>
          </p15:clr>
        </p15:guide>
        <p15:guide id="4" pos="2846">
          <p15:clr>
            <a:srgbClr val="A4A3A4"/>
          </p15:clr>
        </p15:guide>
        <p15:guide id="5" pos="5505">
          <p15:clr>
            <a:srgbClr val="A4A3A4"/>
          </p15:clr>
        </p15:guide>
        <p15:guide id="6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aki Fukui" initials="M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7" autoAdjust="0"/>
    <p:restoredTop sz="95408" autoAdjust="0"/>
  </p:normalViewPr>
  <p:slideViewPr>
    <p:cSldViewPr snapToGrid="0" showGuides="1">
      <p:cViewPr varScale="1">
        <p:scale>
          <a:sx n="96" d="100"/>
          <a:sy n="96" d="100"/>
        </p:scale>
        <p:origin x="232" y="168"/>
      </p:cViewPr>
      <p:guideLst>
        <p:guide orient="horz" pos="2064"/>
        <p:guide orient="horz" pos="4139"/>
        <p:guide orient="horz" pos="4218"/>
        <p:guide pos="2846"/>
        <p:guide pos="5505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2040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FukuiM\AppData\Local\Microsoft\Windows\INetCache\Content.Outlook\AF7KT2PQ\Glue%20Raw%20Material%20Price%20(00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600"/>
              <a:t>Resin Raw material price trend in Asia Jan 2018 - Jan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845409106897335"/>
          <c:y val="0.0958928622322472"/>
          <c:w val="0.826754070419787"/>
          <c:h val="0.789724317919946"/>
        </c:manualLayout>
      </c:layout>
      <c:lineChart>
        <c:grouping val="stacked"/>
        <c:varyColors val="0"/>
        <c:ser>
          <c:idx val="0"/>
          <c:order val="0"/>
          <c:tx>
            <c:strRef>
              <c:f>'[Glue Raw Material Price (002).xlsx]data'!$A$18</c:f>
              <c:strCache>
                <c:ptCount val="1"/>
                <c:pt idx="0">
                  <c:v>Methanol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'[Glue Raw Material Price (002).xlsx]data'!$B$10:$BC$10</c:f>
              <c:strCache>
                <c:ptCount val="54"/>
                <c:pt idx="0">
                  <c:v>05/01/18</c:v>
                </c:pt>
                <c:pt idx="1">
                  <c:v>12/01/18</c:v>
                </c:pt>
                <c:pt idx="2">
                  <c:v>19/01/18</c:v>
                </c:pt>
                <c:pt idx="3">
                  <c:v>26/01/18</c:v>
                </c:pt>
                <c:pt idx="4">
                  <c:v>02/02/18</c:v>
                </c:pt>
                <c:pt idx="5">
                  <c:v>09/02/18</c:v>
                </c:pt>
                <c:pt idx="6">
                  <c:v>16/02/18</c:v>
                </c:pt>
                <c:pt idx="7">
                  <c:v>23/02/18</c:v>
                </c:pt>
                <c:pt idx="8">
                  <c:v>02/03/18</c:v>
                </c:pt>
                <c:pt idx="9">
                  <c:v>09/03/18</c:v>
                </c:pt>
                <c:pt idx="10">
                  <c:v>16/03/18</c:v>
                </c:pt>
                <c:pt idx="11">
                  <c:v>23/03/18</c:v>
                </c:pt>
                <c:pt idx="12">
                  <c:v>30/03/18</c:v>
                </c:pt>
                <c:pt idx="13">
                  <c:v>06/04/18</c:v>
                </c:pt>
                <c:pt idx="14">
                  <c:v>13/04/18</c:v>
                </c:pt>
                <c:pt idx="15">
                  <c:v>20/04/18</c:v>
                </c:pt>
                <c:pt idx="16">
                  <c:v>27/04/18</c:v>
                </c:pt>
                <c:pt idx="17">
                  <c:v>04/05/18</c:v>
                </c:pt>
                <c:pt idx="18">
                  <c:v>11/05/18</c:v>
                </c:pt>
                <c:pt idx="19">
                  <c:v>18/05/18</c:v>
                </c:pt>
                <c:pt idx="20">
                  <c:v>25/05/18</c:v>
                </c:pt>
                <c:pt idx="21">
                  <c:v>01/06/18</c:v>
                </c:pt>
                <c:pt idx="22">
                  <c:v>+08/06/18</c:v>
                </c:pt>
                <c:pt idx="23">
                  <c:v>15/06/18</c:v>
                </c:pt>
                <c:pt idx="24">
                  <c:v>22/06/18</c:v>
                </c:pt>
                <c:pt idx="25">
                  <c:v>29/06/18</c:v>
                </c:pt>
                <c:pt idx="26">
                  <c:v>06/07/18</c:v>
                </c:pt>
                <c:pt idx="27">
                  <c:v>13/07/18</c:v>
                </c:pt>
                <c:pt idx="28">
                  <c:v>20/07/18</c:v>
                </c:pt>
                <c:pt idx="29">
                  <c:v>27/07/18</c:v>
                </c:pt>
                <c:pt idx="30">
                  <c:v>03/08/18</c:v>
                </c:pt>
                <c:pt idx="31">
                  <c:v>10/08/18</c:v>
                </c:pt>
                <c:pt idx="32">
                  <c:v>17/08/18</c:v>
                </c:pt>
                <c:pt idx="33">
                  <c:v>24/08/18</c:v>
                </c:pt>
                <c:pt idx="34">
                  <c:v>31/08/18</c:v>
                </c:pt>
                <c:pt idx="35">
                  <c:v>07/09/18</c:v>
                </c:pt>
                <c:pt idx="36">
                  <c:v>14/09/18</c:v>
                </c:pt>
                <c:pt idx="37">
                  <c:v>21/09/18</c:v>
                </c:pt>
                <c:pt idx="38">
                  <c:v>28/09/18</c:v>
                </c:pt>
                <c:pt idx="39">
                  <c:v>05/10/18</c:v>
                </c:pt>
                <c:pt idx="40">
                  <c:v>12/10/18</c:v>
                </c:pt>
                <c:pt idx="41">
                  <c:v>19/10/18</c:v>
                </c:pt>
                <c:pt idx="42">
                  <c:v>26/10/18</c:v>
                </c:pt>
                <c:pt idx="43">
                  <c:v>02/11/18</c:v>
                </c:pt>
                <c:pt idx="44">
                  <c:v>09/11/18</c:v>
                </c:pt>
                <c:pt idx="45">
                  <c:v>16/11/18</c:v>
                </c:pt>
                <c:pt idx="46">
                  <c:v>23/11/18</c:v>
                </c:pt>
                <c:pt idx="47">
                  <c:v>30/11/18</c:v>
                </c:pt>
                <c:pt idx="48">
                  <c:v>07/12/18</c:v>
                </c:pt>
                <c:pt idx="49">
                  <c:v>14/12/18</c:v>
                </c:pt>
                <c:pt idx="50">
                  <c:v>21/12/18</c:v>
                </c:pt>
                <c:pt idx="51">
                  <c:v>04/01/19</c:v>
                </c:pt>
                <c:pt idx="52">
                  <c:v>11/01/19</c:v>
                </c:pt>
                <c:pt idx="53">
                  <c:v>18/01/19</c:v>
                </c:pt>
              </c:strCache>
            </c:strRef>
          </c:cat>
          <c:val>
            <c:numRef>
              <c:f>'[Glue Raw Material Price (002).xlsx]data'!$B$11:$BC$11</c:f>
              <c:numCache>
                <c:formatCode>_(* #,##0_);_(* \(#,##0\);_(* "-"??_);_(@_)</c:formatCode>
                <c:ptCount val="54"/>
                <c:pt idx="0">
                  <c:v>415.0</c:v>
                </c:pt>
                <c:pt idx="1">
                  <c:v>415.0</c:v>
                </c:pt>
                <c:pt idx="2">
                  <c:v>415.0</c:v>
                </c:pt>
                <c:pt idx="3">
                  <c:v>410.0</c:v>
                </c:pt>
                <c:pt idx="4">
                  <c:v>408.0</c:v>
                </c:pt>
                <c:pt idx="5">
                  <c:v>387.5</c:v>
                </c:pt>
                <c:pt idx="6">
                  <c:v>387.5</c:v>
                </c:pt>
                <c:pt idx="7">
                  <c:v>387.5</c:v>
                </c:pt>
                <c:pt idx="8">
                  <c:v>387.5</c:v>
                </c:pt>
                <c:pt idx="9">
                  <c:v>387.5</c:v>
                </c:pt>
                <c:pt idx="10">
                  <c:v>400.0</c:v>
                </c:pt>
                <c:pt idx="11">
                  <c:v>395.0</c:v>
                </c:pt>
                <c:pt idx="12">
                  <c:v>392.5</c:v>
                </c:pt>
                <c:pt idx="13">
                  <c:v>395.0</c:v>
                </c:pt>
                <c:pt idx="14">
                  <c:v>400.0</c:v>
                </c:pt>
                <c:pt idx="15">
                  <c:v>405.0</c:v>
                </c:pt>
                <c:pt idx="16">
                  <c:v>410.0</c:v>
                </c:pt>
                <c:pt idx="17">
                  <c:v>412.5</c:v>
                </c:pt>
                <c:pt idx="18">
                  <c:v>412.5</c:v>
                </c:pt>
                <c:pt idx="19">
                  <c:v>417.5</c:v>
                </c:pt>
                <c:pt idx="20">
                  <c:v>415.0</c:v>
                </c:pt>
                <c:pt idx="21">
                  <c:v>421.5</c:v>
                </c:pt>
                <c:pt idx="22">
                  <c:v>422.5</c:v>
                </c:pt>
                <c:pt idx="23">
                  <c:v>422.5</c:v>
                </c:pt>
                <c:pt idx="24">
                  <c:v>432.5</c:v>
                </c:pt>
                <c:pt idx="25">
                  <c:v>432.5</c:v>
                </c:pt>
                <c:pt idx="26">
                  <c:v>435.0</c:v>
                </c:pt>
                <c:pt idx="27">
                  <c:v>434.0</c:v>
                </c:pt>
                <c:pt idx="28">
                  <c:v>427.5</c:v>
                </c:pt>
                <c:pt idx="29">
                  <c:v>432.5</c:v>
                </c:pt>
                <c:pt idx="30">
                  <c:v>435.0</c:v>
                </c:pt>
                <c:pt idx="31">
                  <c:v>435.0</c:v>
                </c:pt>
                <c:pt idx="32">
                  <c:v>430.0</c:v>
                </c:pt>
                <c:pt idx="33">
                  <c:v>435.0</c:v>
                </c:pt>
                <c:pt idx="34">
                  <c:v>431.0</c:v>
                </c:pt>
                <c:pt idx="35">
                  <c:v>431.5</c:v>
                </c:pt>
                <c:pt idx="36">
                  <c:v>437.5</c:v>
                </c:pt>
                <c:pt idx="37">
                  <c:v>433.5</c:v>
                </c:pt>
                <c:pt idx="38">
                  <c:v>435.0</c:v>
                </c:pt>
                <c:pt idx="39">
                  <c:v>436.0</c:v>
                </c:pt>
                <c:pt idx="40">
                  <c:v>444.0</c:v>
                </c:pt>
                <c:pt idx="41">
                  <c:v>447.5</c:v>
                </c:pt>
                <c:pt idx="42">
                  <c:v>450.0</c:v>
                </c:pt>
                <c:pt idx="43">
                  <c:v>435.0</c:v>
                </c:pt>
                <c:pt idx="44">
                  <c:v>435.0</c:v>
                </c:pt>
                <c:pt idx="45">
                  <c:v>422.5</c:v>
                </c:pt>
                <c:pt idx="46">
                  <c:v>375.0</c:v>
                </c:pt>
                <c:pt idx="47">
                  <c:v>320.0</c:v>
                </c:pt>
                <c:pt idx="48">
                  <c:v>325.0</c:v>
                </c:pt>
                <c:pt idx="49">
                  <c:v>315.0</c:v>
                </c:pt>
                <c:pt idx="50">
                  <c:v>305.0</c:v>
                </c:pt>
                <c:pt idx="51">
                  <c:v>300.0</c:v>
                </c:pt>
                <c:pt idx="52">
                  <c:v>300.0</c:v>
                </c:pt>
                <c:pt idx="53">
                  <c:v>303.0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66-4899-A44F-2D1A6F1028B4}"/>
            </c:ext>
          </c:extLst>
        </c:ser>
        <c:ser>
          <c:idx val="1"/>
          <c:order val="1"/>
          <c:tx>
            <c:strRef>
              <c:f>'[Glue Raw Material Price (002).xlsx]data'!$A$19</c:f>
              <c:strCache>
                <c:ptCount val="1"/>
                <c:pt idx="0">
                  <c:v>Urea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'[Glue Raw Material Price (002).xlsx]data'!$B$10:$BC$10</c:f>
              <c:strCache>
                <c:ptCount val="54"/>
                <c:pt idx="0">
                  <c:v>05/01/18</c:v>
                </c:pt>
                <c:pt idx="1">
                  <c:v>12/01/18</c:v>
                </c:pt>
                <c:pt idx="2">
                  <c:v>19/01/18</c:v>
                </c:pt>
                <c:pt idx="3">
                  <c:v>26/01/18</c:v>
                </c:pt>
                <c:pt idx="4">
                  <c:v>02/02/18</c:v>
                </c:pt>
                <c:pt idx="5">
                  <c:v>09/02/18</c:v>
                </c:pt>
                <c:pt idx="6">
                  <c:v>16/02/18</c:v>
                </c:pt>
                <c:pt idx="7">
                  <c:v>23/02/18</c:v>
                </c:pt>
                <c:pt idx="8">
                  <c:v>02/03/18</c:v>
                </c:pt>
                <c:pt idx="9">
                  <c:v>09/03/18</c:v>
                </c:pt>
                <c:pt idx="10">
                  <c:v>16/03/18</c:v>
                </c:pt>
                <c:pt idx="11">
                  <c:v>23/03/18</c:v>
                </c:pt>
                <c:pt idx="12">
                  <c:v>30/03/18</c:v>
                </c:pt>
                <c:pt idx="13">
                  <c:v>06/04/18</c:v>
                </c:pt>
                <c:pt idx="14">
                  <c:v>13/04/18</c:v>
                </c:pt>
                <c:pt idx="15">
                  <c:v>20/04/18</c:v>
                </c:pt>
                <c:pt idx="16">
                  <c:v>27/04/18</c:v>
                </c:pt>
                <c:pt idx="17">
                  <c:v>04/05/18</c:v>
                </c:pt>
                <c:pt idx="18">
                  <c:v>11/05/18</c:v>
                </c:pt>
                <c:pt idx="19">
                  <c:v>18/05/18</c:v>
                </c:pt>
                <c:pt idx="20">
                  <c:v>25/05/18</c:v>
                </c:pt>
                <c:pt idx="21">
                  <c:v>01/06/18</c:v>
                </c:pt>
                <c:pt idx="22">
                  <c:v>+08/06/18</c:v>
                </c:pt>
                <c:pt idx="23">
                  <c:v>15/06/18</c:v>
                </c:pt>
                <c:pt idx="24">
                  <c:v>22/06/18</c:v>
                </c:pt>
                <c:pt idx="25">
                  <c:v>29/06/18</c:v>
                </c:pt>
                <c:pt idx="26">
                  <c:v>06/07/18</c:v>
                </c:pt>
                <c:pt idx="27">
                  <c:v>13/07/18</c:v>
                </c:pt>
                <c:pt idx="28">
                  <c:v>20/07/18</c:v>
                </c:pt>
                <c:pt idx="29">
                  <c:v>27/07/18</c:v>
                </c:pt>
                <c:pt idx="30">
                  <c:v>03/08/18</c:v>
                </c:pt>
                <c:pt idx="31">
                  <c:v>10/08/18</c:v>
                </c:pt>
                <c:pt idx="32">
                  <c:v>17/08/18</c:v>
                </c:pt>
                <c:pt idx="33">
                  <c:v>24/08/18</c:v>
                </c:pt>
                <c:pt idx="34">
                  <c:v>31/08/18</c:v>
                </c:pt>
                <c:pt idx="35">
                  <c:v>07/09/18</c:v>
                </c:pt>
                <c:pt idx="36">
                  <c:v>14/09/18</c:v>
                </c:pt>
                <c:pt idx="37">
                  <c:v>21/09/18</c:v>
                </c:pt>
                <c:pt idx="38">
                  <c:v>28/09/18</c:v>
                </c:pt>
                <c:pt idx="39">
                  <c:v>05/10/18</c:v>
                </c:pt>
                <c:pt idx="40">
                  <c:v>12/10/18</c:v>
                </c:pt>
                <c:pt idx="41">
                  <c:v>19/10/18</c:v>
                </c:pt>
                <c:pt idx="42">
                  <c:v>26/10/18</c:v>
                </c:pt>
                <c:pt idx="43">
                  <c:v>02/11/18</c:v>
                </c:pt>
                <c:pt idx="44">
                  <c:v>09/11/18</c:v>
                </c:pt>
                <c:pt idx="45">
                  <c:v>16/11/18</c:v>
                </c:pt>
                <c:pt idx="46">
                  <c:v>23/11/18</c:v>
                </c:pt>
                <c:pt idx="47">
                  <c:v>30/11/18</c:v>
                </c:pt>
                <c:pt idx="48">
                  <c:v>07/12/18</c:v>
                </c:pt>
                <c:pt idx="49">
                  <c:v>14/12/18</c:v>
                </c:pt>
                <c:pt idx="50">
                  <c:v>21/12/18</c:v>
                </c:pt>
                <c:pt idx="51">
                  <c:v>04/01/19</c:v>
                </c:pt>
                <c:pt idx="52">
                  <c:v>11/01/19</c:v>
                </c:pt>
                <c:pt idx="53">
                  <c:v>18/01/19</c:v>
                </c:pt>
              </c:strCache>
            </c:strRef>
          </c:cat>
          <c:val>
            <c:numRef>
              <c:f>'[Glue Raw Material Price (002).xlsx]data'!$B$12:$BC$12</c:f>
              <c:numCache>
                <c:formatCode>_(* #,##0_);_(* \(#,##0\);_(* "-"??_);_(@_)</c:formatCode>
                <c:ptCount val="54"/>
                <c:pt idx="0">
                  <c:v>251.5</c:v>
                </c:pt>
                <c:pt idx="1">
                  <c:v>252.5</c:v>
                </c:pt>
                <c:pt idx="2">
                  <c:v>258.0</c:v>
                </c:pt>
                <c:pt idx="3">
                  <c:v>258.0</c:v>
                </c:pt>
                <c:pt idx="4">
                  <c:v>259.0</c:v>
                </c:pt>
                <c:pt idx="5">
                  <c:v>266.0</c:v>
                </c:pt>
                <c:pt idx="6">
                  <c:v>270.0</c:v>
                </c:pt>
                <c:pt idx="7">
                  <c:v>271.0</c:v>
                </c:pt>
                <c:pt idx="8">
                  <c:v>271.0</c:v>
                </c:pt>
                <c:pt idx="9">
                  <c:v>272.0</c:v>
                </c:pt>
                <c:pt idx="10">
                  <c:v>272.0</c:v>
                </c:pt>
                <c:pt idx="11">
                  <c:v>268.0</c:v>
                </c:pt>
                <c:pt idx="12">
                  <c:v>262.5</c:v>
                </c:pt>
                <c:pt idx="13">
                  <c:v>261.0</c:v>
                </c:pt>
                <c:pt idx="14">
                  <c:v>261.0</c:v>
                </c:pt>
                <c:pt idx="15">
                  <c:v>261.0</c:v>
                </c:pt>
                <c:pt idx="16">
                  <c:v>261.0</c:v>
                </c:pt>
                <c:pt idx="17">
                  <c:v>253.5</c:v>
                </c:pt>
                <c:pt idx="18">
                  <c:v>253.5</c:v>
                </c:pt>
                <c:pt idx="19">
                  <c:v>248.0</c:v>
                </c:pt>
                <c:pt idx="20">
                  <c:v>245.5</c:v>
                </c:pt>
                <c:pt idx="21">
                  <c:v>247.0</c:v>
                </c:pt>
                <c:pt idx="22">
                  <c:v>251.5</c:v>
                </c:pt>
                <c:pt idx="23">
                  <c:v>254.0</c:v>
                </c:pt>
                <c:pt idx="24">
                  <c:v>265.5</c:v>
                </c:pt>
                <c:pt idx="25">
                  <c:v>280.5</c:v>
                </c:pt>
                <c:pt idx="26">
                  <c:v>282.5</c:v>
                </c:pt>
                <c:pt idx="27">
                  <c:v>282.5</c:v>
                </c:pt>
                <c:pt idx="28">
                  <c:v>278.0</c:v>
                </c:pt>
                <c:pt idx="29">
                  <c:v>276.5</c:v>
                </c:pt>
                <c:pt idx="30">
                  <c:v>274.0</c:v>
                </c:pt>
                <c:pt idx="31">
                  <c:v>275.5</c:v>
                </c:pt>
                <c:pt idx="32">
                  <c:v>290.0</c:v>
                </c:pt>
                <c:pt idx="33">
                  <c:v>298.0</c:v>
                </c:pt>
                <c:pt idx="34">
                  <c:v>302.0</c:v>
                </c:pt>
                <c:pt idx="35">
                  <c:v>301.0</c:v>
                </c:pt>
                <c:pt idx="36">
                  <c:v>306.5</c:v>
                </c:pt>
                <c:pt idx="37">
                  <c:v>308.5</c:v>
                </c:pt>
                <c:pt idx="38">
                  <c:v>313.5</c:v>
                </c:pt>
                <c:pt idx="39">
                  <c:v>320.5</c:v>
                </c:pt>
                <c:pt idx="40">
                  <c:v>321.5</c:v>
                </c:pt>
                <c:pt idx="41">
                  <c:v>331.0</c:v>
                </c:pt>
                <c:pt idx="42">
                  <c:v>337.5</c:v>
                </c:pt>
                <c:pt idx="43">
                  <c:v>337.5</c:v>
                </c:pt>
                <c:pt idx="44">
                  <c:v>336.5</c:v>
                </c:pt>
                <c:pt idx="45">
                  <c:v>322.5</c:v>
                </c:pt>
                <c:pt idx="46">
                  <c:v>323.0</c:v>
                </c:pt>
                <c:pt idx="47">
                  <c:v>314.5</c:v>
                </c:pt>
                <c:pt idx="48">
                  <c:v>308.5</c:v>
                </c:pt>
                <c:pt idx="49">
                  <c:v>301.5</c:v>
                </c:pt>
                <c:pt idx="50">
                  <c:v>285.0</c:v>
                </c:pt>
                <c:pt idx="51">
                  <c:v>285.0</c:v>
                </c:pt>
                <c:pt idx="52">
                  <c:v>286.0</c:v>
                </c:pt>
                <c:pt idx="53">
                  <c:v>286.0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66-4899-A44F-2D1A6F102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880592"/>
        <c:axId val="-2125355936"/>
      </c:lineChart>
      <c:lineChart>
        <c:grouping val="stacked"/>
        <c:varyColors val="0"/>
        <c:ser>
          <c:idx val="2"/>
          <c:order val="2"/>
          <c:tx>
            <c:strRef>
              <c:f>'[Glue Raw Material Price (002).xlsx]data'!$A$20</c:f>
              <c:strCache>
                <c:ptCount val="1"/>
                <c:pt idx="0">
                  <c:v>Melamine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'[Glue Raw Material Price (002).xlsx]data'!$B$10:$BC$10</c:f>
              <c:strCache>
                <c:ptCount val="54"/>
                <c:pt idx="0">
                  <c:v>05/01/18</c:v>
                </c:pt>
                <c:pt idx="1">
                  <c:v>12/01/18</c:v>
                </c:pt>
                <c:pt idx="2">
                  <c:v>19/01/18</c:v>
                </c:pt>
                <c:pt idx="3">
                  <c:v>26/01/18</c:v>
                </c:pt>
                <c:pt idx="4">
                  <c:v>02/02/18</c:v>
                </c:pt>
                <c:pt idx="5">
                  <c:v>09/02/18</c:v>
                </c:pt>
                <c:pt idx="6">
                  <c:v>16/02/18</c:v>
                </c:pt>
                <c:pt idx="7">
                  <c:v>23/02/18</c:v>
                </c:pt>
                <c:pt idx="8">
                  <c:v>02/03/18</c:v>
                </c:pt>
                <c:pt idx="9">
                  <c:v>09/03/18</c:v>
                </c:pt>
                <c:pt idx="10">
                  <c:v>16/03/18</c:v>
                </c:pt>
                <c:pt idx="11">
                  <c:v>23/03/18</c:v>
                </c:pt>
                <c:pt idx="12">
                  <c:v>30/03/18</c:v>
                </c:pt>
                <c:pt idx="13">
                  <c:v>06/04/18</c:v>
                </c:pt>
                <c:pt idx="14">
                  <c:v>13/04/18</c:v>
                </c:pt>
                <c:pt idx="15">
                  <c:v>20/04/18</c:v>
                </c:pt>
                <c:pt idx="16">
                  <c:v>27/04/18</c:v>
                </c:pt>
                <c:pt idx="17">
                  <c:v>04/05/18</c:v>
                </c:pt>
                <c:pt idx="18">
                  <c:v>11/05/18</c:v>
                </c:pt>
                <c:pt idx="19">
                  <c:v>18/05/18</c:v>
                </c:pt>
                <c:pt idx="20">
                  <c:v>25/05/18</c:v>
                </c:pt>
                <c:pt idx="21">
                  <c:v>01/06/18</c:v>
                </c:pt>
                <c:pt idx="22">
                  <c:v>+08/06/18</c:v>
                </c:pt>
                <c:pt idx="23">
                  <c:v>15/06/18</c:v>
                </c:pt>
                <c:pt idx="24">
                  <c:v>22/06/18</c:v>
                </c:pt>
                <c:pt idx="25">
                  <c:v>29/06/18</c:v>
                </c:pt>
                <c:pt idx="26">
                  <c:v>06/07/18</c:v>
                </c:pt>
                <c:pt idx="27">
                  <c:v>13/07/18</c:v>
                </c:pt>
                <c:pt idx="28">
                  <c:v>20/07/18</c:v>
                </c:pt>
                <c:pt idx="29">
                  <c:v>27/07/18</c:v>
                </c:pt>
                <c:pt idx="30">
                  <c:v>03/08/18</c:v>
                </c:pt>
                <c:pt idx="31">
                  <c:v>10/08/18</c:v>
                </c:pt>
                <c:pt idx="32">
                  <c:v>17/08/18</c:v>
                </c:pt>
                <c:pt idx="33">
                  <c:v>24/08/18</c:v>
                </c:pt>
                <c:pt idx="34">
                  <c:v>31/08/18</c:v>
                </c:pt>
                <c:pt idx="35">
                  <c:v>07/09/18</c:v>
                </c:pt>
                <c:pt idx="36">
                  <c:v>14/09/18</c:v>
                </c:pt>
                <c:pt idx="37">
                  <c:v>21/09/18</c:v>
                </c:pt>
                <c:pt idx="38">
                  <c:v>28/09/18</c:v>
                </c:pt>
                <c:pt idx="39">
                  <c:v>05/10/18</c:v>
                </c:pt>
                <c:pt idx="40">
                  <c:v>12/10/18</c:v>
                </c:pt>
                <c:pt idx="41">
                  <c:v>19/10/18</c:v>
                </c:pt>
                <c:pt idx="42">
                  <c:v>26/10/18</c:v>
                </c:pt>
                <c:pt idx="43">
                  <c:v>02/11/18</c:v>
                </c:pt>
                <c:pt idx="44">
                  <c:v>09/11/18</c:v>
                </c:pt>
                <c:pt idx="45">
                  <c:v>16/11/18</c:v>
                </c:pt>
                <c:pt idx="46">
                  <c:v>23/11/18</c:v>
                </c:pt>
                <c:pt idx="47">
                  <c:v>30/11/18</c:v>
                </c:pt>
                <c:pt idx="48">
                  <c:v>07/12/18</c:v>
                </c:pt>
                <c:pt idx="49">
                  <c:v>14/12/18</c:v>
                </c:pt>
                <c:pt idx="50">
                  <c:v>21/12/18</c:v>
                </c:pt>
                <c:pt idx="51">
                  <c:v>04/01/19</c:v>
                </c:pt>
                <c:pt idx="52">
                  <c:v>11/01/19</c:v>
                </c:pt>
                <c:pt idx="53">
                  <c:v>18/01/19</c:v>
                </c:pt>
              </c:strCache>
            </c:strRef>
          </c:cat>
          <c:val>
            <c:numRef>
              <c:f>'[Glue Raw Material Price (002).xlsx]data'!$B$13:$BC$13</c:f>
              <c:numCache>
                <c:formatCode>_(* #,##0_);_(* \(#,##0\);_(* "-"??_);_(@_)</c:formatCode>
                <c:ptCount val="54"/>
                <c:pt idx="0">
                  <c:v>1325.0</c:v>
                </c:pt>
                <c:pt idx="1">
                  <c:v>1275.0</c:v>
                </c:pt>
                <c:pt idx="2">
                  <c:v>1265.0</c:v>
                </c:pt>
                <c:pt idx="3">
                  <c:v>1235.0</c:v>
                </c:pt>
                <c:pt idx="4">
                  <c:v>1225.0</c:v>
                </c:pt>
                <c:pt idx="5">
                  <c:v>1205.0</c:v>
                </c:pt>
                <c:pt idx="6">
                  <c:v>1215.0</c:v>
                </c:pt>
                <c:pt idx="7">
                  <c:v>1215.0</c:v>
                </c:pt>
                <c:pt idx="8">
                  <c:v>1250.0</c:v>
                </c:pt>
                <c:pt idx="9">
                  <c:v>1245.0</c:v>
                </c:pt>
                <c:pt idx="10">
                  <c:v>1240.0</c:v>
                </c:pt>
                <c:pt idx="11">
                  <c:v>1220.0</c:v>
                </c:pt>
                <c:pt idx="12">
                  <c:v>1200.0</c:v>
                </c:pt>
                <c:pt idx="13">
                  <c:v>1150.0</c:v>
                </c:pt>
                <c:pt idx="14">
                  <c:v>1135.0</c:v>
                </c:pt>
                <c:pt idx="15">
                  <c:v>1125.0</c:v>
                </c:pt>
                <c:pt idx="16">
                  <c:v>1165.0</c:v>
                </c:pt>
                <c:pt idx="17">
                  <c:v>1165.0</c:v>
                </c:pt>
                <c:pt idx="18">
                  <c:v>1165.0</c:v>
                </c:pt>
                <c:pt idx="19">
                  <c:v>1140.0</c:v>
                </c:pt>
                <c:pt idx="20">
                  <c:v>1145.0</c:v>
                </c:pt>
                <c:pt idx="21">
                  <c:v>1155.0</c:v>
                </c:pt>
                <c:pt idx="22">
                  <c:v>1190.0</c:v>
                </c:pt>
                <c:pt idx="23">
                  <c:v>1200.0</c:v>
                </c:pt>
                <c:pt idx="24">
                  <c:v>1200.0</c:v>
                </c:pt>
                <c:pt idx="25">
                  <c:v>1185.0</c:v>
                </c:pt>
                <c:pt idx="26">
                  <c:v>1155.0</c:v>
                </c:pt>
                <c:pt idx="27">
                  <c:v>1125.0</c:v>
                </c:pt>
                <c:pt idx="28">
                  <c:v>1135.0</c:v>
                </c:pt>
                <c:pt idx="29">
                  <c:v>1135.0</c:v>
                </c:pt>
                <c:pt idx="30">
                  <c:v>1115.0</c:v>
                </c:pt>
                <c:pt idx="31">
                  <c:v>1135.0</c:v>
                </c:pt>
                <c:pt idx="32">
                  <c:v>1160.0</c:v>
                </c:pt>
                <c:pt idx="33">
                  <c:v>1225.0</c:v>
                </c:pt>
                <c:pt idx="34">
                  <c:v>1165.0</c:v>
                </c:pt>
                <c:pt idx="35">
                  <c:v>1165.0</c:v>
                </c:pt>
                <c:pt idx="36">
                  <c:v>1190.0</c:v>
                </c:pt>
                <c:pt idx="37">
                  <c:v>1190.0</c:v>
                </c:pt>
                <c:pt idx="38">
                  <c:v>1200.0</c:v>
                </c:pt>
                <c:pt idx="39">
                  <c:v>1200.0</c:v>
                </c:pt>
                <c:pt idx="40">
                  <c:v>1225.0</c:v>
                </c:pt>
                <c:pt idx="41">
                  <c:v>1225.0</c:v>
                </c:pt>
                <c:pt idx="42">
                  <c:v>1210.0</c:v>
                </c:pt>
                <c:pt idx="43">
                  <c:v>1165.0</c:v>
                </c:pt>
                <c:pt idx="44">
                  <c:v>1140.0</c:v>
                </c:pt>
                <c:pt idx="45">
                  <c:v>1090.0</c:v>
                </c:pt>
                <c:pt idx="46">
                  <c:v>1090.0</c:v>
                </c:pt>
                <c:pt idx="47">
                  <c:v>1065.0</c:v>
                </c:pt>
                <c:pt idx="48">
                  <c:v>1025.0</c:v>
                </c:pt>
                <c:pt idx="49">
                  <c:v>1010.0</c:v>
                </c:pt>
                <c:pt idx="50">
                  <c:v>940.0</c:v>
                </c:pt>
                <c:pt idx="51">
                  <c:v>920.0</c:v>
                </c:pt>
                <c:pt idx="52">
                  <c:v>900.0</c:v>
                </c:pt>
                <c:pt idx="53">
                  <c:v>885.0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066-4899-A44F-2D1A6F102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5506928"/>
        <c:axId val="-2136782800"/>
      </c:lineChart>
      <c:catAx>
        <c:axId val="-212488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355936"/>
        <c:crosses val="autoZero"/>
        <c:auto val="1"/>
        <c:lblAlgn val="ctr"/>
        <c:lblOffset val="100"/>
        <c:noMultiLvlLbl val="0"/>
      </c:catAx>
      <c:valAx>
        <c:axId val="-2125355936"/>
        <c:scaling>
          <c:orientation val="minMax"/>
          <c:max val="1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USD/mt Left Urea, Methanol Right: Melamine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4880592"/>
        <c:crosses val="autoZero"/>
        <c:crossBetween val="between"/>
      </c:valAx>
      <c:valAx>
        <c:axId val="-2136782800"/>
        <c:scaling>
          <c:orientation val="minMax"/>
          <c:max val="1500.0"/>
          <c:min val="0.0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506928"/>
        <c:crosses val="max"/>
        <c:crossBetween val="between"/>
      </c:valAx>
      <c:catAx>
        <c:axId val="-2135506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6782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330881533189"/>
          <c:y val="0.672206789060781"/>
          <c:w val="0.181873852630837"/>
          <c:h val="0.14487473528603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2017(NZ$)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#,###,###,\k" sourceLinked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_-* #,##0_-;\-* #,##0_-;_-* "-"??_-;_-@_-</c:formatCode>
                <c:ptCount val="12"/>
                <c:pt idx="0">
                  <c:v>7.90351931E6</c:v>
                </c:pt>
                <c:pt idx="1">
                  <c:v>6.40509526E6</c:v>
                </c:pt>
                <c:pt idx="2">
                  <c:v>7.85780301E6</c:v>
                </c:pt>
                <c:pt idx="3">
                  <c:v>7.15961129E6</c:v>
                </c:pt>
                <c:pt idx="4">
                  <c:v>8.6338138E6</c:v>
                </c:pt>
                <c:pt idx="5">
                  <c:v>8.62111906E6</c:v>
                </c:pt>
                <c:pt idx="6">
                  <c:v>7.30812983E6</c:v>
                </c:pt>
                <c:pt idx="7">
                  <c:v>9.22642203E6</c:v>
                </c:pt>
                <c:pt idx="8">
                  <c:v>8.52987342E6</c:v>
                </c:pt>
                <c:pt idx="9">
                  <c:v>9.09266234E6</c:v>
                </c:pt>
                <c:pt idx="10">
                  <c:v>9.43013488E6</c:v>
                </c:pt>
                <c:pt idx="11">
                  <c:v>8.39894725E6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14-4C7C-89A7-0E2E51F66A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2018(NZ$)</c:v>
                </c:pt>
              </c:strCache>
            </c:strRef>
          </c:tx>
          <c:spPr>
            <a:solidFill>
              <a:srgbClr val="08456E"/>
            </a:solidFill>
          </c:spPr>
          <c:invertIfNegative val="0"/>
          <c:dLbls>
            <c:numFmt formatCode="#,###,\k" sourceLinked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_-* #,##0_-;\-* #,##0_-;_-* "-"??_-;_-@_-</c:formatCode>
                <c:ptCount val="12"/>
                <c:pt idx="0">
                  <c:v>6.86262081E6</c:v>
                </c:pt>
                <c:pt idx="1">
                  <c:v>7.51096507E6</c:v>
                </c:pt>
                <c:pt idx="2">
                  <c:v>8.698616E6</c:v>
                </c:pt>
                <c:pt idx="3">
                  <c:v>8.307881E6</c:v>
                </c:pt>
                <c:pt idx="4">
                  <c:v>8.627319E6</c:v>
                </c:pt>
                <c:pt idx="5" formatCode="#,##0">
                  <c:v>9.810549E6</c:v>
                </c:pt>
                <c:pt idx="6" formatCode="#,##0">
                  <c:v>9.946901E6</c:v>
                </c:pt>
                <c:pt idx="7" formatCode="#,##0">
                  <c:v>8.97399109E6</c:v>
                </c:pt>
                <c:pt idx="8" formatCode="#,##0">
                  <c:v>8.913344E6</c:v>
                </c:pt>
                <c:pt idx="9" formatCode="#,##0">
                  <c:v>9.313703E6</c:v>
                </c:pt>
                <c:pt idx="10" formatCode="#,##0">
                  <c:v>8.451428E6</c:v>
                </c:pt>
                <c:pt idx="11" formatCode="#,##0">
                  <c:v>7.35866E6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14-4C7C-89A7-0E2E51F66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127380576"/>
        <c:axId val="-212300329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2017(Q)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</a:ln>
          </c:spP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614-4C7C-89A7-0E2E51F66AD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14-4C7C-89A7-0E2E51F66AD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4C3-4F78-B1FE-AB5BF1EC688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324080279996332"/>
                  <c:y val="-0.02780390074982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7F9-4394-9929-10060C0BA0F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C3-4FFB-9124-BD7D50362173}"/>
                </c:ext>
                <c:ext xmlns:c15="http://schemas.microsoft.com/office/drawing/2012/chart" uri="{CE6537A1-D6FC-4f65-9D91-7224C49458BB}"/>
              </c:extLst>
            </c:dLbl>
            <c:numFmt formatCode="#,###.0,\K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_-* #,##0_-;\-* #,##0_-;_-* "-"??_-;_-@_-</c:formatCode>
                <c:ptCount val="12"/>
                <c:pt idx="0">
                  <c:v>15788.145</c:v>
                </c:pt>
                <c:pt idx="1">
                  <c:v>13156.027</c:v>
                </c:pt>
                <c:pt idx="2">
                  <c:v>15831.842</c:v>
                </c:pt>
                <c:pt idx="3">
                  <c:v>14185.044</c:v>
                </c:pt>
                <c:pt idx="4">
                  <c:v>17135.478</c:v>
                </c:pt>
                <c:pt idx="5">
                  <c:v>17453.866</c:v>
                </c:pt>
                <c:pt idx="6">
                  <c:v>15009.69900000001</c:v>
                </c:pt>
                <c:pt idx="7">
                  <c:v>18665.11399999999</c:v>
                </c:pt>
                <c:pt idx="8">
                  <c:v>16998.616</c:v>
                </c:pt>
                <c:pt idx="9">
                  <c:v>18000.14500000001</c:v>
                </c:pt>
                <c:pt idx="10">
                  <c:v>18670.05099999997</c:v>
                </c:pt>
                <c:pt idx="11">
                  <c:v>16252.862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C614-4C7C-89A7-0E2E51F66A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2018(Q)</c:v>
                </c:pt>
              </c:strCache>
            </c:strRef>
          </c:tx>
          <c:spPr>
            <a:ln w="38100">
              <a:solidFill>
                <a:srgbClr val="08456E"/>
              </a:solidFill>
            </a:ln>
          </c:spPr>
          <c:marker>
            <c:spPr>
              <a:solidFill>
                <a:srgbClr val="08456E"/>
              </a:solidFill>
              <a:ln>
                <a:solidFill>
                  <a:srgbClr val="08456E"/>
                </a:solidFill>
              </a:ln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614-4C7C-89A7-0E2E51F66AD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C3-4F78-B1FE-AB5BF1EC6887}"/>
                </c:ext>
                <c:ext xmlns:c15="http://schemas.microsoft.com/office/drawing/2012/chart" uri="{CE6537A1-D6FC-4f65-9D91-7224C49458BB}"/>
              </c:extLst>
            </c:dLbl>
            <c:numFmt formatCode="#,###.0,\K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_-* #,##0_-;\-* #,##0_-;_-* "-"??_-;_-@_-</c:formatCode>
                <c:ptCount val="12"/>
                <c:pt idx="0">
                  <c:v>13854.061</c:v>
                </c:pt>
                <c:pt idx="1">
                  <c:v>15151.34200000001</c:v>
                </c:pt>
                <c:pt idx="2">
                  <c:v>17182.0</c:v>
                </c:pt>
                <c:pt idx="3">
                  <c:v>16677.0</c:v>
                </c:pt>
                <c:pt idx="4">
                  <c:v>17017.0</c:v>
                </c:pt>
                <c:pt idx="5">
                  <c:v>18899.0</c:v>
                </c:pt>
                <c:pt idx="6">
                  <c:v>19337.0</c:v>
                </c:pt>
                <c:pt idx="7">
                  <c:v>17426.0</c:v>
                </c:pt>
                <c:pt idx="8">
                  <c:v>17027.0</c:v>
                </c:pt>
                <c:pt idx="9">
                  <c:v>17978.0</c:v>
                </c:pt>
                <c:pt idx="10">
                  <c:v>16702.0</c:v>
                </c:pt>
                <c:pt idx="11">
                  <c:v>14852.0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614-4C7C-89A7-0E2E51F66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997408"/>
        <c:axId val="-2115999584"/>
      </c:lineChart>
      <c:valAx>
        <c:axId val="-2115999584"/>
        <c:scaling>
          <c:orientation val="minMax"/>
          <c:max val="20500.0"/>
          <c:min val="0.0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-2122997408"/>
        <c:crosses val="max"/>
        <c:crossBetween val="between"/>
      </c:valAx>
      <c:catAx>
        <c:axId val="-21229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100" b="1"/>
            </a:pPr>
            <a:endParaRPr lang="en-US"/>
          </a:p>
        </c:txPr>
        <c:crossAx val="-2115999584"/>
        <c:crosses val="autoZero"/>
        <c:auto val="1"/>
        <c:lblAlgn val="ctr"/>
        <c:lblOffset val="100"/>
        <c:noMultiLvlLbl val="0"/>
      </c:catAx>
      <c:valAx>
        <c:axId val="-2123003296"/>
        <c:scaling>
          <c:orientation val="minMax"/>
          <c:max val="1.3E7"/>
          <c:min val="4.0E6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lang="ja-JP"/>
            </a:pPr>
            <a:endParaRPr lang="en-US"/>
          </a:p>
        </c:txPr>
        <c:crossAx val="-2127380576"/>
        <c:crosses val="autoZero"/>
        <c:crossBetween val="between"/>
        <c:majorUnit val="700000.0"/>
      </c:valAx>
      <c:catAx>
        <c:axId val="-2127380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300329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t"/>
      <c:legendEntry>
        <c:idx val="2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나눔고딕" pitchFamily="50" charset="-127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나눔고딕" pitchFamily="50" charset="-127"/>
              </a:defRPr>
            </a:pPr>
            <a:endParaRPr lang="en-US"/>
          </a:p>
        </c:txPr>
      </c:legendEntry>
      <c:layout>
        <c:manualLayout>
          <c:xMode val="edge"/>
          <c:yMode val="edge"/>
          <c:x val="0.506585866422503"/>
          <c:y val="0.0215961581191833"/>
          <c:w val="0.493414133577497"/>
          <c:h val="0.0624357261656047"/>
        </c:manualLayout>
      </c:layout>
      <c:overlay val="0"/>
      <c:txPr>
        <a:bodyPr/>
        <a:lstStyle/>
        <a:p>
          <a:pPr>
            <a:defRPr lang="ja-JP" sz="11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고딕" pitchFamily="50" charset="-127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NZ(MFB)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38100">
              <a:noFill/>
            </a:ln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650-47D0-A6EF-3DA6617E8BC3}"/>
              </c:ext>
            </c:extLst>
          </c:dPt>
          <c:dLbls>
            <c:numFmt formatCode="#,###.0,\k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Jan_18</c:v>
                </c:pt>
                <c:pt idx="1">
                  <c:v>Feb_18</c:v>
                </c:pt>
                <c:pt idx="2">
                  <c:v>Mar_18</c:v>
                </c:pt>
                <c:pt idx="3">
                  <c:v>Apr_18</c:v>
                </c:pt>
                <c:pt idx="4">
                  <c:v>May_18</c:v>
                </c:pt>
                <c:pt idx="5">
                  <c:v>Jun_18</c:v>
                </c:pt>
                <c:pt idx="6">
                  <c:v>Jul_18</c:v>
                </c:pt>
                <c:pt idx="7">
                  <c:v>Aug_18</c:v>
                </c:pt>
                <c:pt idx="8">
                  <c:v>Sep_18</c:v>
                </c:pt>
                <c:pt idx="9">
                  <c:v>Oct_18</c:v>
                </c:pt>
                <c:pt idx="10">
                  <c:v>Nov_18</c:v>
                </c:pt>
                <c:pt idx="11">
                  <c:v>Dec_18</c:v>
                </c:pt>
              </c:strCache>
            </c:strRef>
          </c:cat>
          <c:val>
            <c:numRef>
              <c:f>Sheet1!$D$2:$D$13</c:f>
              <c:numCache>
                <c:formatCode>_-* #,##0_-;\-* #,##0_-;_-* "-"??_-;_-@_-</c:formatCode>
                <c:ptCount val="12"/>
                <c:pt idx="0">
                  <c:v>554.1069999999992</c:v>
                </c:pt>
                <c:pt idx="1">
                  <c:v>886.4739999999998</c:v>
                </c:pt>
                <c:pt idx="2">
                  <c:v>884.5919999999999</c:v>
                </c:pt>
                <c:pt idx="3">
                  <c:v>750.3779999999989</c:v>
                </c:pt>
                <c:pt idx="4" formatCode="General">
                  <c:v>896.0</c:v>
                </c:pt>
                <c:pt idx="5" formatCode="General">
                  <c:v>817.0</c:v>
                </c:pt>
                <c:pt idx="6" formatCode="General">
                  <c:v>904.0</c:v>
                </c:pt>
                <c:pt idx="7" formatCode="General">
                  <c:v>1067.0</c:v>
                </c:pt>
                <c:pt idx="8" formatCode="General">
                  <c:v>916.0</c:v>
                </c:pt>
                <c:pt idx="9" formatCode="General">
                  <c:v>1094.0</c:v>
                </c:pt>
                <c:pt idx="10" formatCode="General">
                  <c:v>1264.0</c:v>
                </c:pt>
                <c:pt idx="11" formatCode="General">
                  <c:v>832.0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50-47D0-A6EF-3DA6617E8BC3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NZ(MDF)</c:v>
                </c:pt>
              </c:strCache>
            </c:strRef>
          </c:tx>
          <c:spPr>
            <a:solidFill>
              <a:srgbClr val="008000"/>
            </a:solidFill>
            <a:ln w="38100">
              <a:noFill/>
            </a:ln>
          </c:spPr>
          <c:invertIfNegative val="0"/>
          <c:dLbls>
            <c:numFmt formatCode="#,###.0,\k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Jan_18</c:v>
                </c:pt>
                <c:pt idx="1">
                  <c:v>Feb_18</c:v>
                </c:pt>
                <c:pt idx="2">
                  <c:v>Mar_18</c:v>
                </c:pt>
                <c:pt idx="3">
                  <c:v>Apr_18</c:v>
                </c:pt>
                <c:pt idx="4">
                  <c:v>May_18</c:v>
                </c:pt>
                <c:pt idx="5">
                  <c:v>Jun_18</c:v>
                </c:pt>
                <c:pt idx="6">
                  <c:v>Jul_18</c:v>
                </c:pt>
                <c:pt idx="7">
                  <c:v>Aug_18</c:v>
                </c:pt>
                <c:pt idx="8">
                  <c:v>Sep_18</c:v>
                </c:pt>
                <c:pt idx="9">
                  <c:v>Oct_18</c:v>
                </c:pt>
                <c:pt idx="10">
                  <c:v>Nov_18</c:v>
                </c:pt>
                <c:pt idx="11">
                  <c:v>Dec_18</c:v>
                </c:pt>
              </c:strCache>
            </c:strRef>
          </c:cat>
          <c:val>
            <c:numRef>
              <c:f>Sheet1!$B$2:$B$13</c:f>
              <c:numCache>
                <c:formatCode>_-* #,##0_-;\-* #,##0_-;_-* "-"??_-;_-@_-</c:formatCode>
                <c:ptCount val="12"/>
                <c:pt idx="0">
                  <c:v>1604.954999999996</c:v>
                </c:pt>
                <c:pt idx="1">
                  <c:v>2113.895999999997</c:v>
                </c:pt>
                <c:pt idx="2">
                  <c:v>2478.474999999998</c:v>
                </c:pt>
                <c:pt idx="3">
                  <c:v>2194.243999999995</c:v>
                </c:pt>
                <c:pt idx="4" formatCode="General">
                  <c:v>3085.0</c:v>
                </c:pt>
                <c:pt idx="5" formatCode="General">
                  <c:v>2428.0</c:v>
                </c:pt>
                <c:pt idx="6" formatCode="General">
                  <c:v>3425.0</c:v>
                </c:pt>
                <c:pt idx="7" formatCode="General">
                  <c:v>3390.0</c:v>
                </c:pt>
                <c:pt idx="8" formatCode="General">
                  <c:v>2225.0</c:v>
                </c:pt>
                <c:pt idx="9" formatCode="General">
                  <c:v>3588.0</c:v>
                </c:pt>
                <c:pt idx="10" formatCode="General">
                  <c:v>4234.0</c:v>
                </c:pt>
                <c:pt idx="11" formatCode="#,##0">
                  <c:v>2235.0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50-47D0-A6EF-3DA6617E8B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>
              <a:noFill/>
            </a:ln>
          </c:spPr>
          <c:invertIfNegative val="0"/>
          <c:dLbls>
            <c:numFmt formatCode="#,###.0,\k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Jan_18</c:v>
                </c:pt>
                <c:pt idx="1">
                  <c:v>Feb_18</c:v>
                </c:pt>
                <c:pt idx="2">
                  <c:v>Mar_18</c:v>
                </c:pt>
                <c:pt idx="3">
                  <c:v>Apr_18</c:v>
                </c:pt>
                <c:pt idx="4">
                  <c:v>May_18</c:v>
                </c:pt>
                <c:pt idx="5">
                  <c:v>Jun_18</c:v>
                </c:pt>
                <c:pt idx="6">
                  <c:v>Jul_18</c:v>
                </c:pt>
                <c:pt idx="7">
                  <c:v>Aug_18</c:v>
                </c:pt>
                <c:pt idx="8">
                  <c:v>Sep_18</c:v>
                </c:pt>
                <c:pt idx="9">
                  <c:v>Oct_18</c:v>
                </c:pt>
                <c:pt idx="10">
                  <c:v>Nov_18</c:v>
                </c:pt>
                <c:pt idx="11">
                  <c:v>Dec_18</c:v>
                </c:pt>
              </c:strCache>
            </c:strRef>
          </c:cat>
          <c:val>
            <c:numRef>
              <c:f>Sheet1!$C$2:$C$13</c:f>
              <c:numCache>
                <c:formatCode>_-* #,##0_-;\-* #,##0_-;_-* "-"??_-;_-@_-</c:formatCode>
                <c:ptCount val="12"/>
                <c:pt idx="0">
                  <c:v>4562.556999999998</c:v>
                </c:pt>
                <c:pt idx="1">
                  <c:v>2605.882</c:v>
                </c:pt>
                <c:pt idx="2">
                  <c:v>4435.968999999993</c:v>
                </c:pt>
                <c:pt idx="3">
                  <c:v>3681.914999999996</c:v>
                </c:pt>
                <c:pt idx="4" formatCode="General">
                  <c:v>4718.0</c:v>
                </c:pt>
                <c:pt idx="5" formatCode="General">
                  <c:v>5835.0</c:v>
                </c:pt>
                <c:pt idx="6" formatCode="General">
                  <c:v>4412.0</c:v>
                </c:pt>
                <c:pt idx="7" formatCode="General">
                  <c:v>4221.0</c:v>
                </c:pt>
                <c:pt idx="8" formatCode="General">
                  <c:v>4799.0</c:v>
                </c:pt>
                <c:pt idx="9" formatCode="General">
                  <c:v>3965.0</c:v>
                </c:pt>
                <c:pt idx="10" formatCode="General">
                  <c:v>4047.0</c:v>
                </c:pt>
                <c:pt idx="11" formatCode="#,##0">
                  <c:v>3865.0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50-47D0-A6EF-3DA6617E8B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#,###.0,\k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Jan_18</c:v>
                </c:pt>
                <c:pt idx="1">
                  <c:v>Feb_18</c:v>
                </c:pt>
                <c:pt idx="2">
                  <c:v>Mar_18</c:v>
                </c:pt>
                <c:pt idx="3">
                  <c:v>Apr_18</c:v>
                </c:pt>
                <c:pt idx="4">
                  <c:v>May_18</c:v>
                </c:pt>
                <c:pt idx="5">
                  <c:v>Jun_18</c:v>
                </c:pt>
                <c:pt idx="6">
                  <c:v>Jul_18</c:v>
                </c:pt>
                <c:pt idx="7">
                  <c:v>Aug_18</c:v>
                </c:pt>
                <c:pt idx="8">
                  <c:v>Sep_18</c:v>
                </c:pt>
                <c:pt idx="9">
                  <c:v>Oct_18</c:v>
                </c:pt>
                <c:pt idx="10">
                  <c:v>Nov_18</c:v>
                </c:pt>
                <c:pt idx="11">
                  <c:v>Dec_18</c:v>
                </c:pt>
              </c:strCache>
            </c:strRef>
          </c:cat>
          <c:val>
            <c:numRef>
              <c:f>Sheet1!$E$2:$E$13</c:f>
              <c:numCache>
                <c:formatCode>_-* #,##0_-;\-* #,##0_-;_-* "-"??_-;_-@_-</c:formatCode>
                <c:ptCount val="12"/>
                <c:pt idx="0">
                  <c:v>3003.457999999998</c:v>
                </c:pt>
                <c:pt idx="1">
                  <c:v>2851.703</c:v>
                </c:pt>
                <c:pt idx="2">
                  <c:v>3784.391999999996</c:v>
                </c:pt>
                <c:pt idx="3">
                  <c:v>3202.131999999994</c:v>
                </c:pt>
                <c:pt idx="4" formatCode="General">
                  <c:v>2726.0</c:v>
                </c:pt>
                <c:pt idx="5" formatCode="General">
                  <c:v>4206.0</c:v>
                </c:pt>
                <c:pt idx="6" formatCode="General">
                  <c:v>4929.0</c:v>
                </c:pt>
                <c:pt idx="7" formatCode="General">
                  <c:v>4290.0</c:v>
                </c:pt>
                <c:pt idx="8" formatCode="General">
                  <c:v>3762.0</c:v>
                </c:pt>
                <c:pt idx="9" formatCode="General">
                  <c:v>4533.0</c:v>
                </c:pt>
                <c:pt idx="10" formatCode="General">
                  <c:v>2845.0</c:v>
                </c:pt>
                <c:pt idx="11" formatCode="#,##0">
                  <c:v>2230.0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50-47D0-A6EF-3DA6617E8B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MFB(ex)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#.0,\K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Jan_18</c:v>
                </c:pt>
                <c:pt idx="1">
                  <c:v>Feb_18</c:v>
                </c:pt>
                <c:pt idx="2">
                  <c:v>Mar_18</c:v>
                </c:pt>
                <c:pt idx="3">
                  <c:v>Apr_18</c:v>
                </c:pt>
                <c:pt idx="4">
                  <c:v>May_18</c:v>
                </c:pt>
                <c:pt idx="5">
                  <c:v>Jun_18</c:v>
                </c:pt>
                <c:pt idx="6">
                  <c:v>Jul_18</c:v>
                </c:pt>
                <c:pt idx="7">
                  <c:v>Aug_18</c:v>
                </c:pt>
                <c:pt idx="8">
                  <c:v>Sep_18</c:v>
                </c:pt>
                <c:pt idx="9">
                  <c:v>Oct_18</c:v>
                </c:pt>
                <c:pt idx="10">
                  <c:v>Nov_18</c:v>
                </c:pt>
                <c:pt idx="11">
                  <c:v>Dec_18</c:v>
                </c:pt>
              </c:strCache>
            </c:strRef>
          </c:cat>
          <c:val>
            <c:numRef>
              <c:f>Sheet1!$F$2:$F$13</c:f>
              <c:numCache>
                <c:formatCode>_-* #,##0_-;\-* #,##0_-;_-* "-"??_-;_-@_-</c:formatCode>
                <c:ptCount val="12"/>
                <c:pt idx="0">
                  <c:v>251.8769999999996</c:v>
                </c:pt>
                <c:pt idx="1">
                  <c:v>82.316</c:v>
                </c:pt>
                <c:pt idx="6" formatCode="General">
                  <c:v>111.0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50-47D0-A6EF-3DA6617E8BC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Other(Direct)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#.0,\K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Jan_18</c:v>
                </c:pt>
                <c:pt idx="1">
                  <c:v>Feb_18</c:v>
                </c:pt>
                <c:pt idx="2">
                  <c:v>Mar_18</c:v>
                </c:pt>
                <c:pt idx="3">
                  <c:v>Apr_18</c:v>
                </c:pt>
                <c:pt idx="4">
                  <c:v>May_18</c:v>
                </c:pt>
                <c:pt idx="5">
                  <c:v>Jun_18</c:v>
                </c:pt>
                <c:pt idx="6">
                  <c:v>Jul_18</c:v>
                </c:pt>
                <c:pt idx="7">
                  <c:v>Aug_18</c:v>
                </c:pt>
                <c:pt idx="8">
                  <c:v>Sep_18</c:v>
                </c:pt>
                <c:pt idx="9">
                  <c:v>Oct_18</c:v>
                </c:pt>
                <c:pt idx="10">
                  <c:v>Nov_18</c:v>
                </c:pt>
                <c:pt idx="11">
                  <c:v>Dec_18</c:v>
                </c:pt>
              </c:strCache>
            </c:strRef>
          </c:cat>
          <c:val>
            <c:numRef>
              <c:f>Sheet1!$G$2:$G$13</c:f>
              <c:numCache>
                <c:formatCode>_-* #,##0_-;\-* #,##0_-;_-* "-"??_-;_-@_-</c:formatCode>
                <c:ptCount val="12"/>
                <c:pt idx="0">
                  <c:v>4528.058999999994</c:v>
                </c:pt>
                <c:pt idx="1">
                  <c:v>6610.693</c:v>
                </c:pt>
                <c:pt idx="2">
                  <c:v>5598.549999999992</c:v>
                </c:pt>
                <c:pt idx="3">
                  <c:v>6847.951</c:v>
                </c:pt>
                <c:pt idx="4" formatCode="General">
                  <c:v>5593.0</c:v>
                </c:pt>
                <c:pt idx="5" formatCode="General">
                  <c:v>5612.0</c:v>
                </c:pt>
                <c:pt idx="6" formatCode="#,##0">
                  <c:v>3920.0</c:v>
                </c:pt>
                <c:pt idx="7" formatCode="#,##0">
                  <c:v>934.0</c:v>
                </c:pt>
                <c:pt idx="8" formatCode="#,##0">
                  <c:v>332.0</c:v>
                </c:pt>
                <c:pt idx="9" formatCode="#,##0">
                  <c:v>678.0</c:v>
                </c:pt>
                <c:pt idx="10" formatCode="General">
                  <c:v>557.0</c:v>
                </c:pt>
                <c:pt idx="11" formatCode="#,##0">
                  <c:v>1253.0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50-47D0-A6EF-3DA6617E8BC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Other(Daiken)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#.0,\k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Jan_18</c:v>
                </c:pt>
                <c:pt idx="1">
                  <c:v>Feb_18</c:v>
                </c:pt>
                <c:pt idx="2">
                  <c:v>Mar_18</c:v>
                </c:pt>
                <c:pt idx="3">
                  <c:v>Apr_18</c:v>
                </c:pt>
                <c:pt idx="4">
                  <c:v>May_18</c:v>
                </c:pt>
                <c:pt idx="5">
                  <c:v>Jun_18</c:v>
                </c:pt>
                <c:pt idx="6">
                  <c:v>Jul_18</c:v>
                </c:pt>
                <c:pt idx="7">
                  <c:v>Aug_18</c:v>
                </c:pt>
                <c:pt idx="8">
                  <c:v>Sep_18</c:v>
                </c:pt>
                <c:pt idx="9">
                  <c:v>Oct_18</c:v>
                </c:pt>
                <c:pt idx="10">
                  <c:v>Nov_18</c:v>
                </c:pt>
                <c:pt idx="11">
                  <c:v>Dec_18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6">
                  <c:v>1636.0</c:v>
                </c:pt>
                <c:pt idx="7">
                  <c:v>3525.0</c:v>
                </c:pt>
                <c:pt idx="8">
                  <c:v>4993.0</c:v>
                </c:pt>
                <c:pt idx="9">
                  <c:v>4120.0</c:v>
                </c:pt>
                <c:pt idx="10">
                  <c:v>3756.0</c:v>
                </c:pt>
                <c:pt idx="11" formatCode="#,##0">
                  <c:v>4436.0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0D-4834-A812-F98C3D5CF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2117140656"/>
        <c:axId val="-2117144992"/>
      </c:barChart>
      <c:valAx>
        <c:axId val="-211714499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one"/>
        <c:crossAx val="-2117140656"/>
        <c:crosses val="max"/>
        <c:crossBetween val="between"/>
      </c:valAx>
      <c:catAx>
        <c:axId val="-211714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100" b="1"/>
            </a:pPr>
            <a:endParaRPr lang="en-US"/>
          </a:p>
        </c:txPr>
        <c:crossAx val="-211714499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나눔고딕" pitchFamily="50" charset="-127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나눔고딕" pitchFamily="50" charset="-127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나눔고딕" pitchFamily="50" charset="-127"/>
              </a:defRPr>
            </a:pPr>
            <a:endParaRPr lang="en-US"/>
          </a:p>
        </c:txPr>
      </c:legendEntry>
      <c:layout>
        <c:manualLayout>
          <c:xMode val="edge"/>
          <c:yMode val="edge"/>
          <c:x val="0.338393512798109"/>
          <c:y val="0.0215961581191833"/>
          <c:w val="0.661606487201891"/>
          <c:h val="0.0484269716468161"/>
        </c:manualLayout>
      </c:layout>
      <c:overlay val="0"/>
      <c:txPr>
        <a:bodyPr/>
        <a:lstStyle/>
        <a:p>
          <a:pPr>
            <a:defRPr lang="ja-JP" sz="1100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고딕" pitchFamily="50" charset="-127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E8BA884-ECB1-487A-A79C-C0F3F3144A63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AD2ED1E7-38D4-4D63-8B39-2579DFA8BE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26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D962CADF-D86B-4060-86C3-19544715C8F9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B5BF9034-695D-4583-B336-040120482C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16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Tristan slide – 1/3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24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Tristan slide – 2/3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11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TT slide – 1/3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57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TT slide – 2/3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52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TT slide – 3/3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1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-&gt; Takahashi San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95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-&gt; Takahashi San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9034-695D-4583-B336-040120482C5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95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(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5" y="6612282"/>
            <a:ext cx="2668643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" y="1628800"/>
            <a:ext cx="8483346" cy="165506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5" y="5779654"/>
            <a:ext cx="8444573" cy="500621"/>
          </a:xfrm>
          <a:prstGeom prst="rect">
            <a:avLst/>
          </a:prstGeom>
        </p:spPr>
      </p:pic>
      <p:sp>
        <p:nvSpPr>
          <p:cNvPr id="3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137408" y="3954135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Title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○○</a:t>
            </a: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4137408" y="4316742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kumimoji="1" lang="en-US" altLang="ja-JP" dirty="0" smtClean="0"/>
              <a:t>2016.00.00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5" y="282041"/>
            <a:ext cx="1848400" cy="5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表紙(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5" y="6612282"/>
            <a:ext cx="2668643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" y="1628800"/>
            <a:ext cx="8483346" cy="165506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5" y="5779654"/>
            <a:ext cx="8444573" cy="500621"/>
          </a:xfrm>
          <a:prstGeom prst="rect">
            <a:avLst/>
          </a:prstGeom>
        </p:spPr>
      </p:pic>
      <p:cxnSp>
        <p:nvCxnSpPr>
          <p:cNvPr id="36" name="直線コネクタ 35"/>
          <p:cNvCxnSpPr/>
          <p:nvPr userDrawn="1"/>
        </p:nvCxnSpPr>
        <p:spPr>
          <a:xfrm>
            <a:off x="456031" y="711200"/>
            <a:ext cx="30235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569146" y="332828"/>
            <a:ext cx="2286000" cy="385379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○○○○○○○○○</a:t>
            </a:r>
            <a:endParaRPr kumimoji="1" lang="ja-JP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137408" y="3954135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Title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○○</a:t>
            </a: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4137408" y="4316742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kumimoji="1" lang="en-US" altLang="ja-JP" dirty="0" smtClean="0"/>
              <a:t>2016.00.00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84" y="1097751"/>
            <a:ext cx="1282154" cy="3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ッター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292874" y="6234096"/>
            <a:ext cx="8446314" cy="494098"/>
            <a:chOff x="292874" y="6234096"/>
            <a:chExt cx="8446314" cy="494098"/>
          </a:xfrm>
        </p:grpSpPr>
        <p:pic>
          <p:nvPicPr>
            <p:cNvPr id="2" name="図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55" y="6234096"/>
              <a:ext cx="8443933" cy="336756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74" y="6613565"/>
              <a:ext cx="2676319" cy="114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図 1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14" y="6329688"/>
              <a:ext cx="685742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225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有（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292874" y="6234191"/>
            <a:ext cx="8446314" cy="496384"/>
            <a:chOff x="292874" y="6234191"/>
            <a:chExt cx="8446314" cy="496384"/>
          </a:xfrm>
        </p:grpSpPr>
        <p:pic>
          <p:nvPicPr>
            <p:cNvPr id="8" name="図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35" y="6234191"/>
              <a:ext cx="8441553" cy="336661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74" y="6615946"/>
              <a:ext cx="2676319" cy="114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図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95" y="6329688"/>
              <a:ext cx="685742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直線コネクタ 5"/>
          <p:cNvCxnSpPr/>
          <p:nvPr userDrawn="1"/>
        </p:nvCxnSpPr>
        <p:spPr>
          <a:xfrm>
            <a:off x="180975" y="541538"/>
            <a:ext cx="8581285" cy="0"/>
          </a:xfrm>
          <a:prstGeom prst="line">
            <a:avLst/>
          </a:prstGeom>
          <a:ln w="349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202161" y="105103"/>
            <a:ext cx="4825288" cy="428734"/>
          </a:xfrm>
        </p:spPr>
        <p:txBody>
          <a:bodyPr wrap="none" lIns="0" tIns="0" rIns="0" bIns="0" anchor="b" anchorCtr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 smtClean="0"/>
              <a:t>タイトル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361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オビなし（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296368" y="6329198"/>
            <a:ext cx="1118695" cy="237468"/>
            <a:chOff x="11496" y="0"/>
            <a:chExt cx="118" cy="25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6" y="0"/>
              <a:ext cx="118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1594" y="0"/>
              <a:ext cx="20" cy="25"/>
            </a:xfrm>
            <a:custGeom>
              <a:avLst/>
              <a:gdLst>
                <a:gd name="T0" fmla="*/ 34 w 53"/>
                <a:gd name="T1" fmla="*/ 0 h 63"/>
                <a:gd name="T2" fmla="*/ 0 w 53"/>
                <a:gd name="T3" fmla="*/ 0 h 63"/>
                <a:gd name="T4" fmla="*/ 0 w 53"/>
                <a:gd name="T5" fmla="*/ 63 h 63"/>
                <a:gd name="T6" fmla="*/ 12 w 53"/>
                <a:gd name="T7" fmla="*/ 63 h 63"/>
                <a:gd name="T8" fmla="*/ 12 w 53"/>
                <a:gd name="T9" fmla="*/ 10 h 63"/>
                <a:gd name="T10" fmla="*/ 33 w 53"/>
                <a:gd name="T11" fmla="*/ 10 h 63"/>
                <a:gd name="T12" fmla="*/ 41 w 53"/>
                <a:gd name="T13" fmla="*/ 18 h 63"/>
                <a:gd name="T14" fmla="*/ 41 w 53"/>
                <a:gd name="T15" fmla="*/ 63 h 63"/>
                <a:gd name="T16" fmla="*/ 53 w 53"/>
                <a:gd name="T17" fmla="*/ 63 h 63"/>
                <a:gd name="T18" fmla="*/ 53 w 53"/>
                <a:gd name="T19" fmla="*/ 18 h 63"/>
                <a:gd name="T20" fmla="*/ 34 w 53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63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1" y="15"/>
                    <a:pt x="41" y="18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0"/>
                    <a:pt x="44" y="0"/>
                    <a:pt x="34" y="0"/>
                  </a:cubicBezTo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1543" y="0"/>
              <a:ext cx="4" cy="25"/>
            </a:xfrm>
            <a:prstGeom prst="rect">
              <a:avLst/>
            </a:pr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11519" y="0"/>
              <a:ext cx="21" cy="25"/>
            </a:xfrm>
            <a:custGeom>
              <a:avLst/>
              <a:gdLst>
                <a:gd name="T0" fmla="*/ 36 w 54"/>
                <a:gd name="T1" fmla="*/ 0 h 63"/>
                <a:gd name="T2" fmla="*/ 5 w 54"/>
                <a:gd name="T3" fmla="*/ 0 h 63"/>
                <a:gd name="T4" fmla="*/ 5 w 54"/>
                <a:gd name="T5" fmla="*/ 10 h 63"/>
                <a:gd name="T6" fmla="*/ 34 w 54"/>
                <a:gd name="T7" fmla="*/ 10 h 63"/>
                <a:gd name="T8" fmla="*/ 43 w 54"/>
                <a:gd name="T9" fmla="*/ 20 h 63"/>
                <a:gd name="T10" fmla="*/ 43 w 54"/>
                <a:gd name="T11" fmla="*/ 25 h 63"/>
                <a:gd name="T12" fmla="*/ 19 w 54"/>
                <a:gd name="T13" fmla="*/ 25 h 63"/>
                <a:gd name="T14" fmla="*/ 5 w 54"/>
                <a:gd name="T15" fmla="*/ 30 h 63"/>
                <a:gd name="T16" fmla="*/ 0 w 54"/>
                <a:gd name="T17" fmla="*/ 42 h 63"/>
                <a:gd name="T18" fmla="*/ 0 w 54"/>
                <a:gd name="T19" fmla="*/ 46 h 63"/>
                <a:gd name="T20" fmla="*/ 5 w 54"/>
                <a:gd name="T21" fmla="*/ 58 h 63"/>
                <a:gd name="T22" fmla="*/ 19 w 54"/>
                <a:gd name="T23" fmla="*/ 63 h 63"/>
                <a:gd name="T24" fmla="*/ 54 w 54"/>
                <a:gd name="T25" fmla="*/ 63 h 63"/>
                <a:gd name="T26" fmla="*/ 54 w 54"/>
                <a:gd name="T27" fmla="*/ 17 h 63"/>
                <a:gd name="T28" fmla="*/ 36 w 54"/>
                <a:gd name="T29" fmla="*/ 0 h 63"/>
                <a:gd name="T30" fmla="*/ 19 w 54"/>
                <a:gd name="T31" fmla="*/ 53 h 63"/>
                <a:gd name="T32" fmla="*/ 12 w 54"/>
                <a:gd name="T33" fmla="*/ 46 h 63"/>
                <a:gd name="T34" fmla="*/ 12 w 54"/>
                <a:gd name="T35" fmla="*/ 46 h 63"/>
                <a:gd name="T36" fmla="*/ 12 w 54"/>
                <a:gd name="T37" fmla="*/ 42 h 63"/>
                <a:gd name="T38" fmla="*/ 19 w 54"/>
                <a:gd name="T39" fmla="*/ 35 h 63"/>
                <a:gd name="T40" fmla="*/ 43 w 54"/>
                <a:gd name="T41" fmla="*/ 35 h 63"/>
                <a:gd name="T42" fmla="*/ 43 w 54"/>
                <a:gd name="T43" fmla="*/ 53 h 63"/>
                <a:gd name="T44" fmla="*/ 19 w 54"/>
                <a:gd name="T4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63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42" y="10"/>
                    <a:pt x="43" y="16"/>
                    <a:pt x="43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8" y="26"/>
                    <a:pt x="5" y="30"/>
                  </a:cubicBezTo>
                  <a:cubicBezTo>
                    <a:pt x="0" y="35"/>
                    <a:pt x="0" y="42"/>
                    <a:pt x="0" y="42"/>
                  </a:cubicBezTo>
                  <a:cubicBezTo>
                    <a:pt x="0" y="44"/>
                    <a:pt x="0" y="46"/>
                    <a:pt x="0" y="46"/>
                  </a:cubicBezTo>
                  <a:cubicBezTo>
                    <a:pt x="0" y="46"/>
                    <a:pt x="0" y="53"/>
                    <a:pt x="5" y="58"/>
                  </a:cubicBezTo>
                  <a:cubicBezTo>
                    <a:pt x="8" y="62"/>
                    <a:pt x="13" y="63"/>
                    <a:pt x="19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7"/>
                    <a:pt x="47" y="0"/>
                    <a:pt x="36" y="0"/>
                  </a:cubicBezTo>
                  <a:moveTo>
                    <a:pt x="19" y="53"/>
                  </a:moveTo>
                  <a:cubicBezTo>
                    <a:pt x="12" y="53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1" y="45"/>
                    <a:pt x="12" y="42"/>
                  </a:cubicBezTo>
                  <a:cubicBezTo>
                    <a:pt x="12" y="42"/>
                    <a:pt x="12" y="35"/>
                    <a:pt x="19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19" y="53"/>
                  </a:lnTo>
                  <a:close/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1573" y="0"/>
              <a:ext cx="19" cy="25"/>
            </a:xfrm>
            <a:custGeom>
              <a:avLst/>
              <a:gdLst>
                <a:gd name="T0" fmla="*/ 48 w 48"/>
                <a:gd name="T1" fmla="*/ 10 h 63"/>
                <a:gd name="T2" fmla="*/ 48 w 48"/>
                <a:gd name="T3" fmla="*/ 0 h 63"/>
                <a:gd name="T4" fmla="*/ 0 w 48"/>
                <a:gd name="T5" fmla="*/ 0 h 63"/>
                <a:gd name="T6" fmla="*/ 0 w 48"/>
                <a:gd name="T7" fmla="*/ 43 h 63"/>
                <a:gd name="T8" fmla="*/ 19 w 48"/>
                <a:gd name="T9" fmla="*/ 63 h 63"/>
                <a:gd name="T10" fmla="*/ 48 w 48"/>
                <a:gd name="T11" fmla="*/ 63 h 63"/>
                <a:gd name="T12" fmla="*/ 48 w 48"/>
                <a:gd name="T13" fmla="*/ 53 h 63"/>
                <a:gd name="T14" fmla="*/ 20 w 48"/>
                <a:gd name="T15" fmla="*/ 53 h 63"/>
                <a:gd name="T16" fmla="*/ 11 w 48"/>
                <a:gd name="T17" fmla="*/ 46 h 63"/>
                <a:gd name="T18" fmla="*/ 11 w 48"/>
                <a:gd name="T19" fmla="*/ 35 h 63"/>
                <a:gd name="T20" fmla="*/ 48 w 48"/>
                <a:gd name="T21" fmla="*/ 35 h 63"/>
                <a:gd name="T22" fmla="*/ 48 w 48"/>
                <a:gd name="T23" fmla="*/ 24 h 63"/>
                <a:gd name="T24" fmla="*/ 12 w 48"/>
                <a:gd name="T25" fmla="*/ 24 h 63"/>
                <a:gd name="T26" fmla="*/ 12 w 48"/>
                <a:gd name="T27" fmla="*/ 10 h 63"/>
                <a:gd name="T28" fmla="*/ 48 w 48"/>
                <a:gd name="T29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3">
                  <a:moveTo>
                    <a:pt x="48" y="1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6"/>
                    <a:pt x="7" y="63"/>
                    <a:pt x="19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5" y="53"/>
                    <a:pt x="11" y="49"/>
                    <a:pt x="11" y="4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48" y="10"/>
                  </a:lnTo>
                  <a:close/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1550" y="0"/>
              <a:ext cx="23" cy="25"/>
            </a:xfrm>
            <a:custGeom>
              <a:avLst/>
              <a:gdLst>
                <a:gd name="T0" fmla="*/ 10 w 23"/>
                <a:gd name="T1" fmla="*/ 12 h 25"/>
                <a:gd name="T2" fmla="*/ 22 w 23"/>
                <a:gd name="T3" fmla="*/ 0 h 25"/>
                <a:gd name="T4" fmla="*/ 16 w 23"/>
                <a:gd name="T5" fmla="*/ 0 h 25"/>
                <a:gd name="T6" fmla="*/ 5 w 23"/>
                <a:gd name="T7" fmla="*/ 11 h 25"/>
                <a:gd name="T8" fmla="*/ 5 w 23"/>
                <a:gd name="T9" fmla="*/ 0 h 25"/>
                <a:gd name="T10" fmla="*/ 0 w 23"/>
                <a:gd name="T11" fmla="*/ 0 h 25"/>
                <a:gd name="T12" fmla="*/ 0 w 23"/>
                <a:gd name="T13" fmla="*/ 25 h 25"/>
                <a:gd name="T14" fmla="*/ 5 w 23"/>
                <a:gd name="T15" fmla="*/ 25 h 25"/>
                <a:gd name="T16" fmla="*/ 5 w 23"/>
                <a:gd name="T17" fmla="*/ 13 h 25"/>
                <a:gd name="T18" fmla="*/ 16 w 23"/>
                <a:gd name="T19" fmla="*/ 25 h 25"/>
                <a:gd name="T20" fmla="*/ 23 w 23"/>
                <a:gd name="T21" fmla="*/ 25 h 25"/>
                <a:gd name="T22" fmla="*/ 10 w 23"/>
                <a:gd name="T2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10" y="12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13"/>
                  </a:lnTo>
                  <a:lnTo>
                    <a:pt x="16" y="25"/>
                  </a:lnTo>
                  <a:lnTo>
                    <a:pt x="23" y="25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11496" y="0"/>
              <a:ext cx="22" cy="25"/>
            </a:xfrm>
            <a:custGeom>
              <a:avLst/>
              <a:gdLst>
                <a:gd name="T0" fmla="*/ 29 w 55"/>
                <a:gd name="T1" fmla="*/ 0 h 63"/>
                <a:gd name="T2" fmla="*/ 0 w 55"/>
                <a:gd name="T3" fmla="*/ 0 h 63"/>
                <a:gd name="T4" fmla="*/ 0 w 55"/>
                <a:gd name="T5" fmla="*/ 63 h 63"/>
                <a:gd name="T6" fmla="*/ 29 w 55"/>
                <a:gd name="T7" fmla="*/ 63 h 63"/>
                <a:gd name="T8" fmla="*/ 55 w 55"/>
                <a:gd name="T9" fmla="*/ 31 h 63"/>
                <a:gd name="T10" fmla="*/ 29 w 55"/>
                <a:gd name="T11" fmla="*/ 0 h 63"/>
                <a:gd name="T12" fmla="*/ 43 w 55"/>
                <a:gd name="T13" fmla="*/ 31 h 63"/>
                <a:gd name="T14" fmla="*/ 27 w 55"/>
                <a:gd name="T15" fmla="*/ 53 h 63"/>
                <a:gd name="T16" fmla="*/ 11 w 55"/>
                <a:gd name="T17" fmla="*/ 53 h 63"/>
                <a:gd name="T18" fmla="*/ 11 w 55"/>
                <a:gd name="T19" fmla="*/ 10 h 63"/>
                <a:gd name="T20" fmla="*/ 27 w 55"/>
                <a:gd name="T21" fmla="*/ 10 h 63"/>
                <a:gd name="T22" fmla="*/ 43 w 55"/>
                <a:gd name="T23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63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45" y="63"/>
                    <a:pt x="55" y="51"/>
                    <a:pt x="55" y="31"/>
                  </a:cubicBezTo>
                  <a:cubicBezTo>
                    <a:pt x="55" y="12"/>
                    <a:pt x="45" y="0"/>
                    <a:pt x="29" y="0"/>
                  </a:cubicBezTo>
                  <a:moveTo>
                    <a:pt x="43" y="31"/>
                  </a:moveTo>
                  <a:cubicBezTo>
                    <a:pt x="43" y="53"/>
                    <a:pt x="31" y="53"/>
                    <a:pt x="27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1" y="10"/>
                    <a:pt x="43" y="10"/>
                    <a:pt x="43" y="31"/>
                  </a:cubicBezTo>
                </a:path>
              </a:pathLst>
            </a:custGeom>
            <a:solidFill>
              <a:srgbClr val="008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8" name="図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5" y="6613426"/>
            <a:ext cx="2668643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8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モノク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292218" y="5775070"/>
            <a:ext cx="8452456" cy="954728"/>
            <a:chOff x="292218" y="5775070"/>
            <a:chExt cx="8452456" cy="954728"/>
          </a:xfrm>
        </p:grpSpPr>
        <p:grpSp>
          <p:nvGrpSpPr>
            <p:cNvPr id="5" name="Group 43"/>
            <p:cNvGrpSpPr>
              <a:grpSpLocks noChangeAspect="1"/>
            </p:cNvGrpSpPr>
            <p:nvPr/>
          </p:nvGrpSpPr>
          <p:grpSpPr bwMode="auto">
            <a:xfrm>
              <a:off x="297823" y="6351971"/>
              <a:ext cx="1017421" cy="215555"/>
              <a:chOff x="0" y="0"/>
              <a:chExt cx="118" cy="25"/>
            </a:xfrm>
          </p:grpSpPr>
          <p:sp>
            <p:nvSpPr>
              <p:cNvPr id="23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118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98" y="0"/>
                <a:ext cx="20" cy="25"/>
              </a:xfrm>
              <a:custGeom>
                <a:avLst/>
                <a:gdLst>
                  <a:gd name="T0" fmla="*/ 34 w 53"/>
                  <a:gd name="T1" fmla="*/ 0 h 64"/>
                  <a:gd name="T2" fmla="*/ 0 w 53"/>
                  <a:gd name="T3" fmla="*/ 0 h 64"/>
                  <a:gd name="T4" fmla="*/ 0 w 53"/>
                  <a:gd name="T5" fmla="*/ 64 h 64"/>
                  <a:gd name="T6" fmla="*/ 12 w 53"/>
                  <a:gd name="T7" fmla="*/ 64 h 64"/>
                  <a:gd name="T8" fmla="*/ 12 w 53"/>
                  <a:gd name="T9" fmla="*/ 10 h 64"/>
                  <a:gd name="T10" fmla="*/ 33 w 53"/>
                  <a:gd name="T11" fmla="*/ 10 h 64"/>
                  <a:gd name="T12" fmla="*/ 41 w 53"/>
                  <a:gd name="T13" fmla="*/ 18 h 64"/>
                  <a:gd name="T14" fmla="*/ 41 w 53"/>
                  <a:gd name="T15" fmla="*/ 64 h 64"/>
                  <a:gd name="T16" fmla="*/ 53 w 53"/>
                  <a:gd name="T17" fmla="*/ 64 h 64"/>
                  <a:gd name="T18" fmla="*/ 53 w 53"/>
                  <a:gd name="T19" fmla="*/ 18 h 64"/>
                  <a:gd name="T20" fmla="*/ 34 w 53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64">
                    <a:moveTo>
                      <a:pt x="3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9" y="10"/>
                      <a:pt x="41" y="15"/>
                      <a:pt x="41" y="18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0"/>
                      <a:pt x="44" y="0"/>
                      <a:pt x="34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Rectangle 45"/>
              <p:cNvSpPr>
                <a:spLocks noChangeArrowheads="1"/>
              </p:cNvSpPr>
              <p:nvPr/>
            </p:nvSpPr>
            <p:spPr bwMode="auto">
              <a:xfrm>
                <a:off x="47" y="0"/>
                <a:ext cx="5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46"/>
              <p:cNvSpPr>
                <a:spLocks noEditPoints="1"/>
              </p:cNvSpPr>
              <p:nvPr/>
            </p:nvSpPr>
            <p:spPr bwMode="auto">
              <a:xfrm>
                <a:off x="23" y="0"/>
                <a:ext cx="21" cy="25"/>
              </a:xfrm>
              <a:custGeom>
                <a:avLst/>
                <a:gdLst>
                  <a:gd name="T0" fmla="*/ 36 w 54"/>
                  <a:gd name="T1" fmla="*/ 0 h 64"/>
                  <a:gd name="T2" fmla="*/ 5 w 54"/>
                  <a:gd name="T3" fmla="*/ 0 h 64"/>
                  <a:gd name="T4" fmla="*/ 5 w 54"/>
                  <a:gd name="T5" fmla="*/ 10 h 64"/>
                  <a:gd name="T6" fmla="*/ 34 w 54"/>
                  <a:gd name="T7" fmla="*/ 10 h 64"/>
                  <a:gd name="T8" fmla="*/ 43 w 54"/>
                  <a:gd name="T9" fmla="*/ 20 h 64"/>
                  <a:gd name="T10" fmla="*/ 43 w 54"/>
                  <a:gd name="T11" fmla="*/ 25 h 64"/>
                  <a:gd name="T12" fmla="*/ 19 w 54"/>
                  <a:gd name="T13" fmla="*/ 25 h 64"/>
                  <a:gd name="T14" fmla="*/ 5 w 54"/>
                  <a:gd name="T15" fmla="*/ 30 h 64"/>
                  <a:gd name="T16" fmla="*/ 0 w 54"/>
                  <a:gd name="T17" fmla="*/ 42 h 64"/>
                  <a:gd name="T18" fmla="*/ 0 w 54"/>
                  <a:gd name="T19" fmla="*/ 46 h 64"/>
                  <a:gd name="T20" fmla="*/ 5 w 54"/>
                  <a:gd name="T21" fmla="*/ 59 h 64"/>
                  <a:gd name="T22" fmla="*/ 19 w 54"/>
                  <a:gd name="T23" fmla="*/ 64 h 64"/>
                  <a:gd name="T24" fmla="*/ 54 w 54"/>
                  <a:gd name="T25" fmla="*/ 64 h 64"/>
                  <a:gd name="T26" fmla="*/ 54 w 54"/>
                  <a:gd name="T27" fmla="*/ 17 h 64"/>
                  <a:gd name="T28" fmla="*/ 36 w 54"/>
                  <a:gd name="T29" fmla="*/ 0 h 64"/>
                  <a:gd name="T30" fmla="*/ 19 w 54"/>
                  <a:gd name="T31" fmla="*/ 53 h 64"/>
                  <a:gd name="T32" fmla="*/ 12 w 54"/>
                  <a:gd name="T33" fmla="*/ 46 h 64"/>
                  <a:gd name="T34" fmla="*/ 12 w 54"/>
                  <a:gd name="T35" fmla="*/ 46 h 64"/>
                  <a:gd name="T36" fmla="*/ 12 w 54"/>
                  <a:gd name="T37" fmla="*/ 42 h 64"/>
                  <a:gd name="T38" fmla="*/ 19 w 54"/>
                  <a:gd name="T39" fmla="*/ 35 h 64"/>
                  <a:gd name="T40" fmla="*/ 43 w 54"/>
                  <a:gd name="T41" fmla="*/ 35 h 64"/>
                  <a:gd name="T42" fmla="*/ 43 w 54"/>
                  <a:gd name="T43" fmla="*/ 53 h 64"/>
                  <a:gd name="T44" fmla="*/ 19 w 54"/>
                  <a:gd name="T45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64">
                    <a:moveTo>
                      <a:pt x="3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42" y="10"/>
                      <a:pt x="43" y="16"/>
                      <a:pt x="43" y="20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3" y="25"/>
                      <a:pt x="8" y="27"/>
                      <a:pt x="5" y="30"/>
                    </a:cubicBezTo>
                    <a:cubicBezTo>
                      <a:pt x="0" y="35"/>
                      <a:pt x="0" y="42"/>
                      <a:pt x="0" y="42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47"/>
                      <a:pt x="0" y="54"/>
                      <a:pt x="5" y="59"/>
                    </a:cubicBezTo>
                    <a:cubicBezTo>
                      <a:pt x="8" y="62"/>
                      <a:pt x="13" y="64"/>
                      <a:pt x="19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7"/>
                      <a:pt x="47" y="0"/>
                      <a:pt x="36" y="0"/>
                    </a:cubicBezTo>
                    <a:moveTo>
                      <a:pt x="19" y="53"/>
                    </a:moveTo>
                    <a:cubicBezTo>
                      <a:pt x="13" y="53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1" y="45"/>
                      <a:pt x="12" y="42"/>
                    </a:cubicBezTo>
                    <a:cubicBezTo>
                      <a:pt x="12" y="42"/>
                      <a:pt x="12" y="35"/>
                      <a:pt x="19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53"/>
                      <a:pt x="43" y="53"/>
                      <a:pt x="43" y="53"/>
                    </a:cubicBezTo>
                    <a:lnTo>
                      <a:pt x="19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77" y="0"/>
                <a:ext cx="19" cy="25"/>
              </a:xfrm>
              <a:custGeom>
                <a:avLst/>
                <a:gdLst>
                  <a:gd name="T0" fmla="*/ 48 w 48"/>
                  <a:gd name="T1" fmla="*/ 10 h 64"/>
                  <a:gd name="T2" fmla="*/ 48 w 48"/>
                  <a:gd name="T3" fmla="*/ 0 h 64"/>
                  <a:gd name="T4" fmla="*/ 0 w 48"/>
                  <a:gd name="T5" fmla="*/ 0 h 64"/>
                  <a:gd name="T6" fmla="*/ 0 w 48"/>
                  <a:gd name="T7" fmla="*/ 44 h 64"/>
                  <a:gd name="T8" fmla="*/ 20 w 48"/>
                  <a:gd name="T9" fmla="*/ 64 h 64"/>
                  <a:gd name="T10" fmla="*/ 48 w 48"/>
                  <a:gd name="T11" fmla="*/ 64 h 64"/>
                  <a:gd name="T12" fmla="*/ 48 w 48"/>
                  <a:gd name="T13" fmla="*/ 53 h 64"/>
                  <a:gd name="T14" fmla="*/ 20 w 48"/>
                  <a:gd name="T15" fmla="*/ 53 h 64"/>
                  <a:gd name="T16" fmla="*/ 12 w 48"/>
                  <a:gd name="T17" fmla="*/ 46 h 64"/>
                  <a:gd name="T18" fmla="*/ 12 w 48"/>
                  <a:gd name="T19" fmla="*/ 35 h 64"/>
                  <a:gd name="T20" fmla="*/ 48 w 48"/>
                  <a:gd name="T21" fmla="*/ 35 h 64"/>
                  <a:gd name="T22" fmla="*/ 48 w 48"/>
                  <a:gd name="T23" fmla="*/ 25 h 64"/>
                  <a:gd name="T24" fmla="*/ 12 w 48"/>
                  <a:gd name="T25" fmla="*/ 25 h 64"/>
                  <a:gd name="T26" fmla="*/ 12 w 48"/>
                  <a:gd name="T27" fmla="*/ 10 h 64"/>
                  <a:gd name="T28" fmla="*/ 48 w 48"/>
                  <a:gd name="T2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64">
                    <a:moveTo>
                      <a:pt x="48" y="1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6"/>
                      <a:pt x="7" y="64"/>
                      <a:pt x="20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15" y="53"/>
                      <a:pt x="12" y="49"/>
                      <a:pt x="12" y="46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10"/>
                      <a:pt x="12" y="10"/>
                      <a:pt x="12" y="10"/>
                    </a:cubicBez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54" y="0"/>
                <a:ext cx="23" cy="25"/>
              </a:xfrm>
              <a:custGeom>
                <a:avLst/>
                <a:gdLst>
                  <a:gd name="T0" fmla="*/ 10 w 23"/>
                  <a:gd name="T1" fmla="*/ 12 h 25"/>
                  <a:gd name="T2" fmla="*/ 22 w 23"/>
                  <a:gd name="T3" fmla="*/ 0 h 25"/>
                  <a:gd name="T4" fmla="*/ 16 w 23"/>
                  <a:gd name="T5" fmla="*/ 0 h 25"/>
                  <a:gd name="T6" fmla="*/ 5 w 23"/>
                  <a:gd name="T7" fmla="*/ 12 h 25"/>
                  <a:gd name="T8" fmla="*/ 5 w 23"/>
                  <a:gd name="T9" fmla="*/ 0 h 25"/>
                  <a:gd name="T10" fmla="*/ 0 w 23"/>
                  <a:gd name="T11" fmla="*/ 0 h 25"/>
                  <a:gd name="T12" fmla="*/ 0 w 23"/>
                  <a:gd name="T13" fmla="*/ 25 h 25"/>
                  <a:gd name="T14" fmla="*/ 5 w 23"/>
                  <a:gd name="T15" fmla="*/ 25 h 25"/>
                  <a:gd name="T16" fmla="*/ 5 w 23"/>
                  <a:gd name="T17" fmla="*/ 13 h 25"/>
                  <a:gd name="T18" fmla="*/ 16 w 23"/>
                  <a:gd name="T19" fmla="*/ 25 h 25"/>
                  <a:gd name="T20" fmla="*/ 23 w 23"/>
                  <a:gd name="T21" fmla="*/ 25 h 25"/>
                  <a:gd name="T22" fmla="*/ 10 w 23"/>
                  <a:gd name="T2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5">
                    <a:moveTo>
                      <a:pt x="10" y="12"/>
                    </a:moveTo>
                    <a:lnTo>
                      <a:pt x="22" y="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5" y="13"/>
                    </a:lnTo>
                    <a:lnTo>
                      <a:pt x="16" y="25"/>
                    </a:lnTo>
                    <a:lnTo>
                      <a:pt x="23" y="25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49"/>
              <p:cNvSpPr>
                <a:spLocks noEditPoints="1"/>
              </p:cNvSpPr>
              <p:nvPr/>
            </p:nvSpPr>
            <p:spPr bwMode="auto">
              <a:xfrm>
                <a:off x="0" y="0"/>
                <a:ext cx="22" cy="25"/>
              </a:xfrm>
              <a:custGeom>
                <a:avLst/>
                <a:gdLst>
                  <a:gd name="T0" fmla="*/ 29 w 55"/>
                  <a:gd name="T1" fmla="*/ 0 h 64"/>
                  <a:gd name="T2" fmla="*/ 0 w 55"/>
                  <a:gd name="T3" fmla="*/ 0 h 64"/>
                  <a:gd name="T4" fmla="*/ 0 w 55"/>
                  <a:gd name="T5" fmla="*/ 64 h 64"/>
                  <a:gd name="T6" fmla="*/ 29 w 55"/>
                  <a:gd name="T7" fmla="*/ 64 h 64"/>
                  <a:gd name="T8" fmla="*/ 55 w 55"/>
                  <a:gd name="T9" fmla="*/ 32 h 64"/>
                  <a:gd name="T10" fmla="*/ 29 w 55"/>
                  <a:gd name="T11" fmla="*/ 0 h 64"/>
                  <a:gd name="T12" fmla="*/ 43 w 55"/>
                  <a:gd name="T13" fmla="*/ 32 h 64"/>
                  <a:gd name="T14" fmla="*/ 27 w 55"/>
                  <a:gd name="T15" fmla="*/ 54 h 64"/>
                  <a:gd name="T16" fmla="*/ 11 w 55"/>
                  <a:gd name="T17" fmla="*/ 54 h 64"/>
                  <a:gd name="T18" fmla="*/ 11 w 55"/>
                  <a:gd name="T19" fmla="*/ 10 h 64"/>
                  <a:gd name="T20" fmla="*/ 27 w 55"/>
                  <a:gd name="T21" fmla="*/ 10 h 64"/>
                  <a:gd name="T22" fmla="*/ 43 w 55"/>
                  <a:gd name="T23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64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45" y="64"/>
                      <a:pt x="55" y="51"/>
                      <a:pt x="55" y="32"/>
                    </a:cubicBezTo>
                    <a:cubicBezTo>
                      <a:pt x="55" y="12"/>
                      <a:pt x="45" y="0"/>
                      <a:pt x="29" y="0"/>
                    </a:cubicBezTo>
                    <a:moveTo>
                      <a:pt x="43" y="32"/>
                    </a:moveTo>
                    <a:cubicBezTo>
                      <a:pt x="43" y="54"/>
                      <a:pt x="32" y="54"/>
                      <a:pt x="27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2" y="10"/>
                      <a:pt x="43" y="10"/>
                      <a:pt x="43" y="3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7" name="図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18" y="6615498"/>
              <a:ext cx="2668643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80" y="5775070"/>
              <a:ext cx="8447694" cy="500807"/>
            </a:xfrm>
            <a:prstGeom prst="rect">
              <a:avLst/>
            </a:prstGeom>
          </p:spPr>
        </p:pic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1612571"/>
            <a:ext cx="8483346" cy="1655064"/>
          </a:xfrm>
          <a:prstGeom prst="rect">
            <a:avLst/>
          </a:prstGeom>
        </p:spPr>
      </p:pic>
      <p:cxnSp>
        <p:nvCxnSpPr>
          <p:cNvPr id="35" name="直線コネクタ 34"/>
          <p:cNvCxnSpPr/>
          <p:nvPr userDrawn="1"/>
        </p:nvCxnSpPr>
        <p:spPr>
          <a:xfrm>
            <a:off x="456031" y="711200"/>
            <a:ext cx="30235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プレースホルダー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9146" y="332828"/>
            <a:ext cx="2286000" cy="385379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○○○○○○○○○</a:t>
            </a:r>
            <a:endParaRPr kumimoji="1" lang="ja-JP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1" hasCustomPrompt="1"/>
          </p:nvPr>
        </p:nvSpPr>
        <p:spPr>
          <a:xfrm>
            <a:off x="4137408" y="3954135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Title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○○</a:t>
            </a: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2" hasCustomPrompt="1"/>
          </p:nvPr>
        </p:nvSpPr>
        <p:spPr>
          <a:xfrm>
            <a:off x="4137408" y="4246673"/>
            <a:ext cx="3806660" cy="279783"/>
          </a:xfrm>
        </p:spPr>
        <p:txBody>
          <a:bodyPr l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kumimoji="1" lang="en-US" altLang="ja-JP" dirty="0" smtClean="0"/>
              <a:t>2016.00.00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72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ッターのみ（モノク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289506" y="6234079"/>
            <a:ext cx="8449682" cy="491883"/>
            <a:chOff x="289506" y="6234079"/>
            <a:chExt cx="8449682" cy="491883"/>
          </a:xfrm>
        </p:grpSpPr>
        <p:pic>
          <p:nvPicPr>
            <p:cNvPr id="3" name="図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63" y="6234079"/>
              <a:ext cx="8442325" cy="336692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06" y="6611248"/>
              <a:ext cx="2678316" cy="114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図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56" y="6331988"/>
              <a:ext cx="685742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40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あり（モノク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289506" y="6231698"/>
            <a:ext cx="8449682" cy="494264"/>
            <a:chOff x="289506" y="6231698"/>
            <a:chExt cx="8449682" cy="494264"/>
          </a:xfrm>
        </p:grpSpPr>
        <p:pic>
          <p:nvPicPr>
            <p:cNvPr id="17" name="図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63" y="6231698"/>
              <a:ext cx="8442325" cy="336692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06" y="6611248"/>
              <a:ext cx="2678316" cy="114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図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56" y="6331988"/>
              <a:ext cx="685742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直線コネクタ 7"/>
          <p:cNvCxnSpPr/>
          <p:nvPr userDrawn="1"/>
        </p:nvCxnSpPr>
        <p:spPr>
          <a:xfrm>
            <a:off x="180975" y="541538"/>
            <a:ext cx="8581285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202161" y="105103"/>
            <a:ext cx="4825288" cy="428734"/>
          </a:xfrm>
        </p:spPr>
        <p:txBody>
          <a:bodyPr wrap="none" lIns="0" tIns="0" rIns="0" bIns="0" anchor="b" anchorCtr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 smtClean="0"/>
              <a:t>タイトル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7111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オビなし（モノクロ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 noChangeAspect="1"/>
          </p:cNvGrpSpPr>
          <p:nvPr userDrawn="1"/>
        </p:nvGrpSpPr>
        <p:grpSpPr bwMode="auto">
          <a:xfrm>
            <a:off x="294229" y="6329270"/>
            <a:ext cx="1123950" cy="238125"/>
            <a:chOff x="0" y="0"/>
            <a:chExt cx="118" cy="25"/>
          </a:xfrm>
        </p:grpSpPr>
        <p:sp>
          <p:nvSpPr>
            <p:cNvPr id="6" name="AutoShape 4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18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44"/>
            <p:cNvSpPr>
              <a:spLocks/>
            </p:cNvSpPr>
            <p:nvPr/>
          </p:nvSpPr>
          <p:spPr bwMode="auto">
            <a:xfrm>
              <a:off x="98" y="0"/>
              <a:ext cx="20" cy="25"/>
            </a:xfrm>
            <a:custGeom>
              <a:avLst/>
              <a:gdLst>
                <a:gd name="T0" fmla="*/ 34 w 53"/>
                <a:gd name="T1" fmla="*/ 0 h 64"/>
                <a:gd name="T2" fmla="*/ 0 w 53"/>
                <a:gd name="T3" fmla="*/ 0 h 64"/>
                <a:gd name="T4" fmla="*/ 0 w 53"/>
                <a:gd name="T5" fmla="*/ 64 h 64"/>
                <a:gd name="T6" fmla="*/ 12 w 53"/>
                <a:gd name="T7" fmla="*/ 64 h 64"/>
                <a:gd name="T8" fmla="*/ 12 w 53"/>
                <a:gd name="T9" fmla="*/ 10 h 64"/>
                <a:gd name="T10" fmla="*/ 33 w 53"/>
                <a:gd name="T11" fmla="*/ 10 h 64"/>
                <a:gd name="T12" fmla="*/ 41 w 53"/>
                <a:gd name="T13" fmla="*/ 18 h 64"/>
                <a:gd name="T14" fmla="*/ 41 w 53"/>
                <a:gd name="T15" fmla="*/ 64 h 64"/>
                <a:gd name="T16" fmla="*/ 53 w 53"/>
                <a:gd name="T17" fmla="*/ 64 h 64"/>
                <a:gd name="T18" fmla="*/ 53 w 53"/>
                <a:gd name="T19" fmla="*/ 18 h 64"/>
                <a:gd name="T20" fmla="*/ 34 w 53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64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1" y="15"/>
                    <a:pt x="41" y="18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0"/>
                    <a:pt x="44" y="0"/>
                    <a:pt x="3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Rectangle 45"/>
            <p:cNvSpPr>
              <a:spLocks noChangeArrowheads="1"/>
            </p:cNvSpPr>
            <p:nvPr/>
          </p:nvSpPr>
          <p:spPr bwMode="auto">
            <a:xfrm>
              <a:off x="47" y="0"/>
              <a:ext cx="5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46"/>
            <p:cNvSpPr>
              <a:spLocks noEditPoints="1"/>
            </p:cNvSpPr>
            <p:nvPr/>
          </p:nvSpPr>
          <p:spPr bwMode="auto">
            <a:xfrm>
              <a:off x="23" y="0"/>
              <a:ext cx="21" cy="25"/>
            </a:xfrm>
            <a:custGeom>
              <a:avLst/>
              <a:gdLst>
                <a:gd name="T0" fmla="*/ 36 w 54"/>
                <a:gd name="T1" fmla="*/ 0 h 64"/>
                <a:gd name="T2" fmla="*/ 5 w 54"/>
                <a:gd name="T3" fmla="*/ 0 h 64"/>
                <a:gd name="T4" fmla="*/ 5 w 54"/>
                <a:gd name="T5" fmla="*/ 10 h 64"/>
                <a:gd name="T6" fmla="*/ 34 w 54"/>
                <a:gd name="T7" fmla="*/ 10 h 64"/>
                <a:gd name="T8" fmla="*/ 43 w 54"/>
                <a:gd name="T9" fmla="*/ 20 h 64"/>
                <a:gd name="T10" fmla="*/ 43 w 54"/>
                <a:gd name="T11" fmla="*/ 25 h 64"/>
                <a:gd name="T12" fmla="*/ 19 w 54"/>
                <a:gd name="T13" fmla="*/ 25 h 64"/>
                <a:gd name="T14" fmla="*/ 5 w 54"/>
                <a:gd name="T15" fmla="*/ 30 h 64"/>
                <a:gd name="T16" fmla="*/ 0 w 54"/>
                <a:gd name="T17" fmla="*/ 42 h 64"/>
                <a:gd name="T18" fmla="*/ 0 w 54"/>
                <a:gd name="T19" fmla="*/ 46 h 64"/>
                <a:gd name="T20" fmla="*/ 5 w 54"/>
                <a:gd name="T21" fmla="*/ 59 h 64"/>
                <a:gd name="T22" fmla="*/ 19 w 54"/>
                <a:gd name="T23" fmla="*/ 64 h 64"/>
                <a:gd name="T24" fmla="*/ 54 w 54"/>
                <a:gd name="T25" fmla="*/ 64 h 64"/>
                <a:gd name="T26" fmla="*/ 54 w 54"/>
                <a:gd name="T27" fmla="*/ 17 h 64"/>
                <a:gd name="T28" fmla="*/ 36 w 54"/>
                <a:gd name="T29" fmla="*/ 0 h 64"/>
                <a:gd name="T30" fmla="*/ 19 w 54"/>
                <a:gd name="T31" fmla="*/ 53 h 64"/>
                <a:gd name="T32" fmla="*/ 12 w 54"/>
                <a:gd name="T33" fmla="*/ 46 h 64"/>
                <a:gd name="T34" fmla="*/ 12 w 54"/>
                <a:gd name="T35" fmla="*/ 46 h 64"/>
                <a:gd name="T36" fmla="*/ 12 w 54"/>
                <a:gd name="T37" fmla="*/ 42 h 64"/>
                <a:gd name="T38" fmla="*/ 19 w 54"/>
                <a:gd name="T39" fmla="*/ 35 h 64"/>
                <a:gd name="T40" fmla="*/ 43 w 54"/>
                <a:gd name="T41" fmla="*/ 35 h 64"/>
                <a:gd name="T42" fmla="*/ 43 w 54"/>
                <a:gd name="T43" fmla="*/ 53 h 64"/>
                <a:gd name="T44" fmla="*/ 19 w 5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64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42" y="10"/>
                    <a:pt x="43" y="16"/>
                    <a:pt x="43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3" y="25"/>
                    <a:pt x="8" y="27"/>
                    <a:pt x="5" y="30"/>
                  </a:cubicBezTo>
                  <a:cubicBezTo>
                    <a:pt x="0" y="35"/>
                    <a:pt x="0" y="42"/>
                    <a:pt x="0" y="42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7"/>
                    <a:pt x="0" y="54"/>
                    <a:pt x="5" y="59"/>
                  </a:cubicBezTo>
                  <a:cubicBezTo>
                    <a:pt x="8" y="62"/>
                    <a:pt x="13" y="64"/>
                    <a:pt x="1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7"/>
                    <a:pt x="47" y="0"/>
                    <a:pt x="36" y="0"/>
                  </a:cubicBezTo>
                  <a:moveTo>
                    <a:pt x="19" y="53"/>
                  </a:moveTo>
                  <a:cubicBezTo>
                    <a:pt x="13" y="53"/>
                    <a:pt x="12" y="47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1" y="45"/>
                    <a:pt x="12" y="42"/>
                  </a:cubicBezTo>
                  <a:cubicBezTo>
                    <a:pt x="12" y="42"/>
                    <a:pt x="12" y="35"/>
                    <a:pt x="19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19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77" y="0"/>
              <a:ext cx="19" cy="25"/>
            </a:xfrm>
            <a:custGeom>
              <a:avLst/>
              <a:gdLst>
                <a:gd name="T0" fmla="*/ 48 w 48"/>
                <a:gd name="T1" fmla="*/ 10 h 64"/>
                <a:gd name="T2" fmla="*/ 48 w 48"/>
                <a:gd name="T3" fmla="*/ 0 h 64"/>
                <a:gd name="T4" fmla="*/ 0 w 48"/>
                <a:gd name="T5" fmla="*/ 0 h 64"/>
                <a:gd name="T6" fmla="*/ 0 w 48"/>
                <a:gd name="T7" fmla="*/ 44 h 64"/>
                <a:gd name="T8" fmla="*/ 20 w 48"/>
                <a:gd name="T9" fmla="*/ 64 h 64"/>
                <a:gd name="T10" fmla="*/ 48 w 48"/>
                <a:gd name="T11" fmla="*/ 64 h 64"/>
                <a:gd name="T12" fmla="*/ 48 w 48"/>
                <a:gd name="T13" fmla="*/ 53 h 64"/>
                <a:gd name="T14" fmla="*/ 20 w 48"/>
                <a:gd name="T15" fmla="*/ 53 h 64"/>
                <a:gd name="T16" fmla="*/ 12 w 48"/>
                <a:gd name="T17" fmla="*/ 46 h 64"/>
                <a:gd name="T18" fmla="*/ 12 w 48"/>
                <a:gd name="T19" fmla="*/ 35 h 64"/>
                <a:gd name="T20" fmla="*/ 48 w 48"/>
                <a:gd name="T21" fmla="*/ 35 h 64"/>
                <a:gd name="T22" fmla="*/ 48 w 48"/>
                <a:gd name="T23" fmla="*/ 25 h 64"/>
                <a:gd name="T24" fmla="*/ 12 w 48"/>
                <a:gd name="T25" fmla="*/ 25 h 64"/>
                <a:gd name="T26" fmla="*/ 12 w 48"/>
                <a:gd name="T27" fmla="*/ 10 h 64"/>
                <a:gd name="T28" fmla="*/ 48 w 48"/>
                <a:gd name="T2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4">
                  <a:moveTo>
                    <a:pt x="48" y="1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6"/>
                    <a:pt x="7" y="64"/>
                    <a:pt x="20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5" y="53"/>
                    <a:pt x="12" y="49"/>
                    <a:pt x="12" y="4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4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54" y="0"/>
              <a:ext cx="23" cy="25"/>
            </a:xfrm>
            <a:custGeom>
              <a:avLst/>
              <a:gdLst>
                <a:gd name="T0" fmla="*/ 10 w 23"/>
                <a:gd name="T1" fmla="*/ 12 h 25"/>
                <a:gd name="T2" fmla="*/ 22 w 23"/>
                <a:gd name="T3" fmla="*/ 0 h 25"/>
                <a:gd name="T4" fmla="*/ 16 w 23"/>
                <a:gd name="T5" fmla="*/ 0 h 25"/>
                <a:gd name="T6" fmla="*/ 5 w 23"/>
                <a:gd name="T7" fmla="*/ 12 h 25"/>
                <a:gd name="T8" fmla="*/ 5 w 23"/>
                <a:gd name="T9" fmla="*/ 0 h 25"/>
                <a:gd name="T10" fmla="*/ 0 w 23"/>
                <a:gd name="T11" fmla="*/ 0 h 25"/>
                <a:gd name="T12" fmla="*/ 0 w 23"/>
                <a:gd name="T13" fmla="*/ 25 h 25"/>
                <a:gd name="T14" fmla="*/ 5 w 23"/>
                <a:gd name="T15" fmla="*/ 25 h 25"/>
                <a:gd name="T16" fmla="*/ 5 w 23"/>
                <a:gd name="T17" fmla="*/ 13 h 25"/>
                <a:gd name="T18" fmla="*/ 16 w 23"/>
                <a:gd name="T19" fmla="*/ 25 h 25"/>
                <a:gd name="T20" fmla="*/ 23 w 23"/>
                <a:gd name="T21" fmla="*/ 25 h 25"/>
                <a:gd name="T22" fmla="*/ 10 w 23"/>
                <a:gd name="T2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10" y="12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5" y="1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5" y="13"/>
                  </a:lnTo>
                  <a:lnTo>
                    <a:pt x="16" y="25"/>
                  </a:lnTo>
                  <a:lnTo>
                    <a:pt x="23" y="25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49"/>
            <p:cNvSpPr>
              <a:spLocks noEditPoints="1"/>
            </p:cNvSpPr>
            <p:nvPr/>
          </p:nvSpPr>
          <p:spPr bwMode="auto">
            <a:xfrm>
              <a:off x="0" y="0"/>
              <a:ext cx="22" cy="25"/>
            </a:xfrm>
            <a:custGeom>
              <a:avLst/>
              <a:gdLst>
                <a:gd name="T0" fmla="*/ 29 w 55"/>
                <a:gd name="T1" fmla="*/ 0 h 64"/>
                <a:gd name="T2" fmla="*/ 0 w 55"/>
                <a:gd name="T3" fmla="*/ 0 h 64"/>
                <a:gd name="T4" fmla="*/ 0 w 55"/>
                <a:gd name="T5" fmla="*/ 64 h 64"/>
                <a:gd name="T6" fmla="*/ 29 w 55"/>
                <a:gd name="T7" fmla="*/ 64 h 64"/>
                <a:gd name="T8" fmla="*/ 55 w 55"/>
                <a:gd name="T9" fmla="*/ 32 h 64"/>
                <a:gd name="T10" fmla="*/ 29 w 55"/>
                <a:gd name="T11" fmla="*/ 0 h 64"/>
                <a:gd name="T12" fmla="*/ 43 w 55"/>
                <a:gd name="T13" fmla="*/ 32 h 64"/>
                <a:gd name="T14" fmla="*/ 27 w 55"/>
                <a:gd name="T15" fmla="*/ 54 h 64"/>
                <a:gd name="T16" fmla="*/ 11 w 55"/>
                <a:gd name="T17" fmla="*/ 54 h 64"/>
                <a:gd name="T18" fmla="*/ 11 w 55"/>
                <a:gd name="T19" fmla="*/ 10 h 64"/>
                <a:gd name="T20" fmla="*/ 27 w 55"/>
                <a:gd name="T21" fmla="*/ 10 h 64"/>
                <a:gd name="T22" fmla="*/ 43 w 55"/>
                <a:gd name="T2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6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45" y="64"/>
                    <a:pt x="55" y="51"/>
                    <a:pt x="55" y="32"/>
                  </a:cubicBezTo>
                  <a:cubicBezTo>
                    <a:pt x="55" y="12"/>
                    <a:pt x="45" y="0"/>
                    <a:pt x="29" y="0"/>
                  </a:cubicBezTo>
                  <a:moveTo>
                    <a:pt x="43" y="32"/>
                  </a:moveTo>
                  <a:cubicBezTo>
                    <a:pt x="43" y="54"/>
                    <a:pt x="32" y="54"/>
                    <a:pt x="27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2" y="10"/>
                    <a:pt x="43" y="10"/>
                    <a:pt x="43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3" name="図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5" y="6612986"/>
            <a:ext cx="2668643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24BF9-E40C-4F6A-8854-D4C8F3B867D3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9EE5-BB5B-4AAD-94A3-44A22418BF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4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5" r:id="rId2"/>
    <p:sldLayoutId id="2147483650" r:id="rId3"/>
    <p:sldLayoutId id="2147483655" r:id="rId4"/>
    <p:sldLayoutId id="2147483651" r:id="rId5"/>
    <p:sldLayoutId id="2147483652" r:id="rId6"/>
    <p:sldLayoutId id="2147483653" r:id="rId7"/>
    <p:sldLayoutId id="2147483656" r:id="rId8"/>
    <p:sldLayoutId id="2147483684" r:id="rId9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hyperlink" Target="http://www.google.co.nz/url?sa=i&amp;rct=j&amp;q=&amp;esrc=s&amp;source=images&amp;cd=&amp;cad=rja&amp;uact=8&amp;ved=2ahUKEwi6lZqr383gAhWXV30KHfOjD6wQjRx6BAgBEAU&amp;url=http://www.flagz.co.nz/product/japan-flag/&amp;psig=AOvVaw0spYQ9KjJRqvZ0-RbV9Myo&amp;ust=1550870015338724" TargetMode="External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hyperlink" Target="http://www.google.co.nz/url?sa=i&amp;rct=j&amp;q=&amp;esrc=s&amp;source=images&amp;cd=&amp;cad=rja&amp;uact=8&amp;ved=2ahUKEwi6lZqr383gAhWXV30KHfOjD6wQjRx6BAgBEAU&amp;url=http://www.flagz.co.nz/product/japan-flag/&amp;psig=AOvVaw0spYQ9KjJRqvZ0-RbV9Myo&amp;ust=1550870015338724" TargetMode="External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1"/>
          </p:nvPr>
        </p:nvSpPr>
        <p:spPr>
          <a:xfrm>
            <a:off x="1802674" y="3474721"/>
            <a:ext cx="6817624" cy="759198"/>
          </a:xfrm>
        </p:spPr>
        <p:txBody>
          <a:bodyPr/>
          <a:lstStyle/>
          <a:p>
            <a:r>
              <a:rPr lang="en-US" altLang="ja-JP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DSL Plant Brief</a:t>
            </a:r>
            <a:endParaRPr kumimoji="1" lang="ja-JP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Feb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161" y="105103"/>
            <a:ext cx="5866130" cy="428734"/>
          </a:xfrm>
        </p:spPr>
        <p:txBody>
          <a:bodyPr/>
          <a:lstStyle/>
          <a:p>
            <a:r>
              <a:rPr lang="en-US" dirty="0" smtClean="0">
                <a:latin typeface="Bahnschrift SemiLight" panose="020B0502040204020203" pitchFamily="34" charset="0"/>
              </a:rPr>
              <a:t>2019 Strategy</a:t>
            </a:r>
            <a:endParaRPr lang="en-NZ" dirty="0">
              <a:latin typeface="Bahnschrift Semi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514" y="813931"/>
            <a:ext cx="77724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 DSL Production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Keep Safety 1st, and Good Quality (leads to Good Sales Price for future)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Constant Production (Maximize Uptime Rate and Run Rate)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Density / Thickness Control to be reasonable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Reduce Manufacturing Cost</a:t>
            </a:r>
          </a:p>
          <a:p>
            <a:r>
              <a:rPr lang="en-US" sz="2000" b="1" dirty="0" smtClean="0"/>
              <a:t>     Electricity Hedge/Resin Delivery Management (Kiwi Rail)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MFB Paper Supplier trial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Major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Guarding Upgrades (Sander Outfeed, Cooling Wheel)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New Resin Tanks to secure Resin logistics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New Cooling Wheels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CTS Upgrades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etc.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661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Markets &amp; Sales channels</a:t>
            </a:r>
            <a:endParaRPr lang="en-NZ" altLang="ja-JP" dirty="0"/>
          </a:p>
        </p:txBody>
      </p:sp>
      <p:sp>
        <p:nvSpPr>
          <p:cNvPr id="6" name="TextBox 5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17 / 34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altLang="ko-KR" sz="1600" b="1" dirty="0">
                <a:solidFill>
                  <a:srgbClr val="3D3C3E"/>
                </a:solidFill>
                <a:ea typeface="나눔고딕" pitchFamily="50" charset="-127"/>
              </a:rPr>
              <a:t>DSL Markets </a:t>
            </a:r>
            <a:r>
              <a:rPr lang="en-NZ" altLang="ko-KR" sz="1600" b="1" dirty="0" smtClean="0">
                <a:solidFill>
                  <a:srgbClr val="3D3C3E"/>
                </a:solidFill>
                <a:ea typeface="나눔고딕" pitchFamily="50" charset="-127"/>
              </a:rPr>
              <a:t>2018</a:t>
            </a:r>
            <a:endParaRPr lang="en-NZ" altLang="ko-KR" sz="16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6" y="1257299"/>
            <a:ext cx="8466954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/>
              <a:t>Markets &amp; Sales channels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18 / 34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altLang="ko-KR" sz="1600" b="1" dirty="0">
                <a:solidFill>
                  <a:srgbClr val="3D3C3E"/>
                </a:solidFill>
                <a:ea typeface="나눔고딕" pitchFamily="50" charset="-127"/>
              </a:rPr>
              <a:t>DSL Markets 2019 &amp; beyond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6" y="1247775"/>
            <a:ext cx="8466954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Sales Performance</a:t>
            </a:r>
            <a:endParaRPr lang="en-NZ" altLang="ja-JP" dirty="0"/>
          </a:p>
        </p:txBody>
      </p:sp>
      <p:sp>
        <p:nvSpPr>
          <p:cNvPr id="6" name="TextBox 5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16 / 39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altLang="ko-KR" sz="1600" b="1" dirty="0">
                <a:solidFill>
                  <a:srgbClr val="3D3C3E"/>
                </a:solidFill>
                <a:ea typeface="나눔고딕" pitchFamily="50" charset="-127"/>
              </a:rPr>
              <a:t>Monthly Sales review</a:t>
            </a:r>
          </a:p>
          <a:p>
            <a:pPr>
              <a:buNone/>
            </a:pPr>
            <a:r>
              <a:rPr lang="en-NZ" altLang="ko-KR" sz="1400" b="1" dirty="0">
                <a:solidFill>
                  <a:srgbClr val="3D3C3E"/>
                </a:solidFill>
                <a:ea typeface="나눔고딕" pitchFamily="50" charset="-127"/>
              </a:rPr>
              <a:t> - Sales comparison(2017 vs 2018)</a:t>
            </a:r>
          </a:p>
        </p:txBody>
      </p:sp>
      <p:graphicFrame>
        <p:nvGraphicFramePr>
          <p:cNvPr id="16" name="차트 6"/>
          <p:cNvGraphicFramePr/>
          <p:nvPr>
            <p:extLst>
              <p:ext uri="{D42A27DB-BD31-4B8C-83A1-F6EECF244321}">
                <p14:modId xmlns:p14="http://schemas.microsoft.com/office/powerpoint/2010/main" val="1244991348"/>
              </p:ext>
            </p:extLst>
          </p:nvPr>
        </p:nvGraphicFramePr>
        <p:xfrm>
          <a:off x="364069" y="1455938"/>
          <a:ext cx="8362681" cy="469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84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Sales by Market</a:t>
            </a:r>
            <a:endParaRPr lang="en-NZ" altLang="ja-JP" dirty="0"/>
          </a:p>
        </p:txBody>
      </p:sp>
      <p:sp>
        <p:nvSpPr>
          <p:cNvPr id="6" name="TextBox 5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17 / 39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altLang="ko-KR" sz="1600" b="1" dirty="0">
                <a:solidFill>
                  <a:srgbClr val="3D3C3E"/>
                </a:solidFill>
                <a:ea typeface="나눔고딕" pitchFamily="50" charset="-127"/>
              </a:rPr>
              <a:t>Monthly Sales review</a:t>
            </a:r>
          </a:p>
          <a:p>
            <a:pPr>
              <a:buNone/>
            </a:pPr>
            <a:r>
              <a:rPr lang="en-NZ" altLang="ko-KR" sz="1400" b="1" dirty="0">
                <a:solidFill>
                  <a:srgbClr val="3D3C3E"/>
                </a:solidFill>
                <a:ea typeface="나눔고딕" pitchFamily="50" charset="-127"/>
              </a:rPr>
              <a:t> - 2018 monthly Sales </a:t>
            </a:r>
            <a:r>
              <a:rPr lang="en-NZ" altLang="ko-KR" sz="1400" b="1" dirty="0" err="1" smtClean="0">
                <a:solidFill>
                  <a:srgbClr val="3D3C3E"/>
                </a:solidFill>
                <a:ea typeface="나눔고딕" pitchFamily="50" charset="-127"/>
              </a:rPr>
              <a:t>Q’ty</a:t>
            </a:r>
            <a:r>
              <a:rPr lang="en-NZ" altLang="ko-KR" sz="1400" b="1" dirty="0" smtClean="0">
                <a:solidFill>
                  <a:srgbClr val="3D3C3E"/>
                </a:solidFill>
                <a:ea typeface="나눔고딕" pitchFamily="50" charset="-127"/>
              </a:rPr>
              <a:t> Distribution(m3</a:t>
            </a:r>
            <a:r>
              <a:rPr lang="en-NZ" altLang="ko-KR" sz="1400" b="1" dirty="0">
                <a:solidFill>
                  <a:srgbClr val="3D3C3E"/>
                </a:solidFill>
                <a:ea typeface="나눔고딕" pitchFamily="50" charset="-127"/>
              </a:rPr>
              <a:t>)</a:t>
            </a:r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1679133224"/>
              </p:ext>
            </p:extLst>
          </p:nvPr>
        </p:nvGraphicFramePr>
        <p:xfrm>
          <a:off x="364069" y="1411550"/>
          <a:ext cx="8362681" cy="474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85972" y="1655826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海</a:t>
            </a:r>
            <a:r>
              <a:rPr lang="ja-JP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外営業部向</a:t>
            </a:r>
            <a:r>
              <a:rPr lang="ja-JP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け</a:t>
            </a:r>
            <a:r>
              <a:rPr lang="en-US" altLang="ja-JP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NZ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5801" y="1655825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ja-JP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工</a:t>
            </a:r>
            <a:r>
              <a:rPr lang="ja-JP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場直売</a:t>
            </a:r>
            <a:r>
              <a:rPr lang="ja-JP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り</a:t>
            </a:r>
            <a:r>
              <a:rPr lang="en-US" altLang="ja-JP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NZ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altLang="ja-JP" dirty="0" smtClean="0"/>
              <a:t>Sales – product range &amp; price</a:t>
            </a:r>
            <a:endParaRPr lang="en-NZ" altLang="ja-JP" dirty="0"/>
          </a:p>
        </p:txBody>
      </p:sp>
      <p:sp>
        <p:nvSpPr>
          <p:cNvPr id="6" name="TextBox 5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18 / 39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59796" y="903140"/>
            <a:ext cx="8466954" cy="86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altLang="ko-KR" sz="1600" b="1" dirty="0">
                <a:solidFill>
                  <a:srgbClr val="3D3C3E"/>
                </a:solidFill>
                <a:ea typeface="나눔고딕" pitchFamily="50" charset="-127"/>
              </a:rPr>
              <a:t>Monthly Sales review</a:t>
            </a:r>
          </a:p>
          <a:p>
            <a:pPr>
              <a:buNone/>
            </a:pPr>
            <a:r>
              <a:rPr lang="en-NZ" altLang="ko-KR" sz="1400" b="1" dirty="0">
                <a:solidFill>
                  <a:srgbClr val="3D3C3E"/>
                </a:solidFill>
                <a:ea typeface="나눔고딕" pitchFamily="50" charset="-127"/>
              </a:rPr>
              <a:t> - 2018 </a:t>
            </a:r>
            <a:r>
              <a:rPr lang="en-NZ" altLang="ko-KR" sz="1400" b="1" dirty="0" smtClean="0">
                <a:solidFill>
                  <a:srgbClr val="3D3C3E"/>
                </a:solidFill>
                <a:ea typeface="나눔고딕" pitchFamily="50" charset="-127"/>
              </a:rPr>
              <a:t>Sales KPI Trend Graph</a:t>
            </a:r>
            <a:endParaRPr lang="en-NZ" altLang="ko-KR" sz="14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796" y="1600568"/>
            <a:ext cx="8601791" cy="4626495"/>
            <a:chOff x="-1914362" y="1763386"/>
            <a:chExt cx="10010499" cy="69603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14362" y="1767581"/>
              <a:ext cx="5017443" cy="34933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6984" y="1763386"/>
              <a:ext cx="4999153" cy="34933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08266" y="5260892"/>
              <a:ext cx="5005250" cy="34628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6984" y="5253649"/>
              <a:ext cx="4999153" cy="346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523664" y="1554126"/>
            <a:ext cx="7877386" cy="4637123"/>
            <a:chOff x="523664" y="1554126"/>
            <a:chExt cx="7877386" cy="4637123"/>
          </a:xfrm>
        </p:grpSpPr>
        <p:pic>
          <p:nvPicPr>
            <p:cNvPr id="42" name="Picture 78" descr="chi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588" y="2882658"/>
              <a:ext cx="801893" cy="611476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solidFill>
                <a:schemeClr val="bg1">
                  <a:alpha val="19000"/>
                </a:schemeClr>
              </a:solidFill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523664" y="1554126"/>
              <a:ext cx="7877386" cy="4637123"/>
              <a:chOff x="523664" y="1554126"/>
              <a:chExt cx="7877386" cy="4637123"/>
            </a:xfrm>
          </p:grpSpPr>
          <p:pic>
            <p:nvPicPr>
              <p:cNvPr id="43" name="Picture 81" descr="united_stat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8645" y="2477378"/>
                <a:ext cx="690871" cy="547056"/>
              </a:xfrm>
              <a:prstGeom prst="rect">
                <a:avLst/>
              </a:prstGeom>
              <a:solidFill>
                <a:schemeClr val="bg1">
                  <a:alpha val="28000"/>
                </a:schemeClr>
              </a:solidFill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523664" y="1554126"/>
                <a:ext cx="7877386" cy="4637123"/>
                <a:chOff x="523664" y="1554126"/>
                <a:chExt cx="7877386" cy="4637123"/>
              </a:xfrm>
            </p:grpSpPr>
            <p:grpSp>
              <p:nvGrpSpPr>
                <p:cNvPr id="44" name="Group 478"/>
                <p:cNvGrpSpPr>
                  <a:grpSpLocks/>
                </p:cNvGrpSpPr>
                <p:nvPr/>
              </p:nvGrpSpPr>
              <p:grpSpPr bwMode="auto">
                <a:xfrm>
                  <a:off x="523664" y="1554126"/>
                  <a:ext cx="7877386" cy="4637123"/>
                  <a:chOff x="1248" y="1872"/>
                  <a:chExt cx="3648" cy="1968"/>
                </a:xfrm>
                <a:solidFill>
                  <a:srgbClr val="FFFF00">
                    <a:alpha val="16000"/>
                  </a:srgbClr>
                </a:solidFill>
                <a:effectLst/>
              </p:grpSpPr>
              <p:sp>
                <p:nvSpPr>
                  <p:cNvPr id="45" name="Freeform 479"/>
                  <p:cNvSpPr>
                    <a:spLocks/>
                  </p:cNvSpPr>
                  <p:nvPr/>
                </p:nvSpPr>
                <p:spPr bwMode="auto">
                  <a:xfrm>
                    <a:off x="3221" y="2457"/>
                    <a:ext cx="6" cy="4"/>
                  </a:xfrm>
                  <a:custGeom>
                    <a:avLst/>
                    <a:gdLst>
                      <a:gd name="T0" fmla="*/ 0 w 7"/>
                      <a:gd name="T1" fmla="*/ 4 h 8"/>
                      <a:gd name="T2" fmla="*/ 0 w 7"/>
                      <a:gd name="T3" fmla="*/ 4 h 8"/>
                      <a:gd name="T4" fmla="*/ 0 w 7"/>
                      <a:gd name="T5" fmla="*/ 4 h 8"/>
                      <a:gd name="T6" fmla="*/ 0 w 7"/>
                      <a:gd name="T7" fmla="*/ 4 h 8"/>
                      <a:gd name="T8" fmla="*/ 0 w 7"/>
                      <a:gd name="T9" fmla="*/ 4 h 8"/>
                      <a:gd name="T10" fmla="*/ 1 w 7"/>
                      <a:gd name="T11" fmla="*/ 6 h 8"/>
                      <a:gd name="T12" fmla="*/ 1 w 7"/>
                      <a:gd name="T13" fmla="*/ 6 h 8"/>
                      <a:gd name="T14" fmla="*/ 1 w 7"/>
                      <a:gd name="T15" fmla="*/ 6 h 8"/>
                      <a:gd name="T16" fmla="*/ 1 w 7"/>
                      <a:gd name="T17" fmla="*/ 6 h 8"/>
                      <a:gd name="T18" fmla="*/ 1 w 7"/>
                      <a:gd name="T19" fmla="*/ 6 h 8"/>
                      <a:gd name="T20" fmla="*/ 3 w 7"/>
                      <a:gd name="T21" fmla="*/ 8 h 8"/>
                      <a:gd name="T22" fmla="*/ 3 w 7"/>
                      <a:gd name="T23" fmla="*/ 8 h 8"/>
                      <a:gd name="T24" fmla="*/ 3 w 7"/>
                      <a:gd name="T25" fmla="*/ 8 h 8"/>
                      <a:gd name="T26" fmla="*/ 3 w 7"/>
                      <a:gd name="T27" fmla="*/ 8 h 8"/>
                      <a:gd name="T28" fmla="*/ 3 w 7"/>
                      <a:gd name="T29" fmla="*/ 8 h 8"/>
                      <a:gd name="T30" fmla="*/ 3 w 7"/>
                      <a:gd name="T31" fmla="*/ 8 h 8"/>
                      <a:gd name="T32" fmla="*/ 3 w 7"/>
                      <a:gd name="T33" fmla="*/ 8 h 8"/>
                      <a:gd name="T34" fmla="*/ 3 w 7"/>
                      <a:gd name="T35" fmla="*/ 8 h 8"/>
                      <a:gd name="T36" fmla="*/ 3 w 7"/>
                      <a:gd name="T37" fmla="*/ 8 h 8"/>
                      <a:gd name="T38" fmla="*/ 5 w 7"/>
                      <a:gd name="T39" fmla="*/ 8 h 8"/>
                      <a:gd name="T40" fmla="*/ 5 w 7"/>
                      <a:gd name="T41" fmla="*/ 8 h 8"/>
                      <a:gd name="T42" fmla="*/ 5 w 7"/>
                      <a:gd name="T43" fmla="*/ 6 h 8"/>
                      <a:gd name="T44" fmla="*/ 5 w 7"/>
                      <a:gd name="T45" fmla="*/ 6 h 8"/>
                      <a:gd name="T46" fmla="*/ 5 w 7"/>
                      <a:gd name="T47" fmla="*/ 6 h 8"/>
                      <a:gd name="T48" fmla="*/ 5 w 7"/>
                      <a:gd name="T49" fmla="*/ 6 h 8"/>
                      <a:gd name="T50" fmla="*/ 7 w 7"/>
                      <a:gd name="T51" fmla="*/ 6 h 8"/>
                      <a:gd name="T52" fmla="*/ 7 w 7"/>
                      <a:gd name="T53" fmla="*/ 4 h 8"/>
                      <a:gd name="T54" fmla="*/ 7 w 7"/>
                      <a:gd name="T55" fmla="*/ 4 h 8"/>
                      <a:gd name="T56" fmla="*/ 7 w 7"/>
                      <a:gd name="T57" fmla="*/ 4 h 8"/>
                      <a:gd name="T58" fmla="*/ 7 w 7"/>
                      <a:gd name="T59" fmla="*/ 4 h 8"/>
                      <a:gd name="T60" fmla="*/ 7 w 7"/>
                      <a:gd name="T61" fmla="*/ 4 h 8"/>
                      <a:gd name="T62" fmla="*/ 7 w 7"/>
                      <a:gd name="T63" fmla="*/ 4 h 8"/>
                      <a:gd name="T64" fmla="*/ 7 w 7"/>
                      <a:gd name="T65" fmla="*/ 4 h 8"/>
                      <a:gd name="T66" fmla="*/ 7 w 7"/>
                      <a:gd name="T67" fmla="*/ 4 h 8"/>
                      <a:gd name="T68" fmla="*/ 7 w 7"/>
                      <a:gd name="T69" fmla="*/ 4 h 8"/>
                      <a:gd name="T70" fmla="*/ 7 w 7"/>
                      <a:gd name="T71" fmla="*/ 4 h 8"/>
                      <a:gd name="T72" fmla="*/ 7 w 7"/>
                      <a:gd name="T73" fmla="*/ 4 h 8"/>
                      <a:gd name="T74" fmla="*/ 7 w 7"/>
                      <a:gd name="T75" fmla="*/ 2 h 8"/>
                      <a:gd name="T76" fmla="*/ 5 w 7"/>
                      <a:gd name="T77" fmla="*/ 2 h 8"/>
                      <a:gd name="T78" fmla="*/ 5 w 7"/>
                      <a:gd name="T79" fmla="*/ 2 h 8"/>
                      <a:gd name="T80" fmla="*/ 5 w 7"/>
                      <a:gd name="T81" fmla="*/ 2 h 8"/>
                      <a:gd name="T82" fmla="*/ 5 w 7"/>
                      <a:gd name="T83" fmla="*/ 2 h 8"/>
                      <a:gd name="T84" fmla="*/ 5 w 7"/>
                      <a:gd name="T85" fmla="*/ 0 h 8"/>
                      <a:gd name="T86" fmla="*/ 5 w 7"/>
                      <a:gd name="T87" fmla="*/ 0 h 8"/>
                      <a:gd name="T88" fmla="*/ 3 w 7"/>
                      <a:gd name="T89" fmla="*/ 0 h 8"/>
                      <a:gd name="T90" fmla="*/ 3 w 7"/>
                      <a:gd name="T91" fmla="*/ 0 h 8"/>
                      <a:gd name="T92" fmla="*/ 3 w 7"/>
                      <a:gd name="T93" fmla="*/ 0 h 8"/>
                      <a:gd name="T94" fmla="*/ 3 w 7"/>
                      <a:gd name="T95" fmla="*/ 0 h 8"/>
                      <a:gd name="T96" fmla="*/ 3 w 7"/>
                      <a:gd name="T97" fmla="*/ 0 h 8"/>
                      <a:gd name="T98" fmla="*/ 3 w 7"/>
                      <a:gd name="T99" fmla="*/ 0 h 8"/>
                      <a:gd name="T100" fmla="*/ 3 w 7"/>
                      <a:gd name="T101" fmla="*/ 0 h 8"/>
                      <a:gd name="T102" fmla="*/ 3 w 7"/>
                      <a:gd name="T103" fmla="*/ 0 h 8"/>
                      <a:gd name="T104" fmla="*/ 1 w 7"/>
                      <a:gd name="T105" fmla="*/ 2 h 8"/>
                      <a:gd name="T106" fmla="*/ 1 w 7"/>
                      <a:gd name="T107" fmla="*/ 2 h 8"/>
                      <a:gd name="T108" fmla="*/ 1 w 7"/>
                      <a:gd name="T109" fmla="*/ 2 h 8"/>
                      <a:gd name="T110" fmla="*/ 1 w 7"/>
                      <a:gd name="T111" fmla="*/ 2 h 8"/>
                      <a:gd name="T112" fmla="*/ 1 w 7"/>
                      <a:gd name="T113" fmla="*/ 2 h 8"/>
                      <a:gd name="T114" fmla="*/ 0 w 7"/>
                      <a:gd name="T115" fmla="*/ 4 h 8"/>
                      <a:gd name="T116" fmla="*/ 0 w 7"/>
                      <a:gd name="T117" fmla="*/ 4 h 8"/>
                      <a:gd name="T118" fmla="*/ 0 w 7"/>
                      <a:gd name="T119" fmla="*/ 4 h 8"/>
                      <a:gd name="T120" fmla="*/ 0 w 7"/>
                      <a:gd name="T121" fmla="*/ 4 h 8"/>
                      <a:gd name="T122" fmla="*/ 0 w 7"/>
                      <a:gd name="T123" fmla="*/ 4 h 8"/>
                      <a:gd name="T124" fmla="*/ 0 w 7"/>
                      <a:gd name="T125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" h="8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7" y="6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46" name="Freeform 480"/>
                  <p:cNvSpPr>
                    <a:spLocks/>
                  </p:cNvSpPr>
                  <p:nvPr/>
                </p:nvSpPr>
                <p:spPr bwMode="auto">
                  <a:xfrm>
                    <a:off x="3168" y="2354"/>
                    <a:ext cx="62" cy="37"/>
                  </a:xfrm>
                  <a:custGeom>
                    <a:avLst/>
                    <a:gdLst>
                      <a:gd name="T0" fmla="*/ 0 w 58"/>
                      <a:gd name="T1" fmla="*/ 4 h 74"/>
                      <a:gd name="T2" fmla="*/ 18 w 58"/>
                      <a:gd name="T3" fmla="*/ 38 h 74"/>
                      <a:gd name="T4" fmla="*/ 7 w 58"/>
                      <a:gd name="T5" fmla="*/ 51 h 74"/>
                      <a:gd name="T6" fmla="*/ 11 w 58"/>
                      <a:gd name="T7" fmla="*/ 68 h 74"/>
                      <a:gd name="T8" fmla="*/ 20 w 58"/>
                      <a:gd name="T9" fmla="*/ 74 h 74"/>
                      <a:gd name="T10" fmla="*/ 26 w 58"/>
                      <a:gd name="T11" fmla="*/ 68 h 74"/>
                      <a:gd name="T12" fmla="*/ 20 w 58"/>
                      <a:gd name="T13" fmla="*/ 61 h 74"/>
                      <a:gd name="T14" fmla="*/ 32 w 58"/>
                      <a:gd name="T15" fmla="*/ 51 h 74"/>
                      <a:gd name="T16" fmla="*/ 43 w 58"/>
                      <a:gd name="T17" fmla="*/ 47 h 74"/>
                      <a:gd name="T18" fmla="*/ 47 w 58"/>
                      <a:gd name="T19" fmla="*/ 29 h 74"/>
                      <a:gd name="T20" fmla="*/ 58 w 58"/>
                      <a:gd name="T21" fmla="*/ 17 h 74"/>
                      <a:gd name="T22" fmla="*/ 58 w 58"/>
                      <a:gd name="T23" fmla="*/ 10 h 74"/>
                      <a:gd name="T24" fmla="*/ 47 w 58"/>
                      <a:gd name="T25" fmla="*/ 13 h 74"/>
                      <a:gd name="T26" fmla="*/ 45 w 58"/>
                      <a:gd name="T27" fmla="*/ 0 h 74"/>
                      <a:gd name="T28" fmla="*/ 32 w 58"/>
                      <a:gd name="T29" fmla="*/ 13 h 74"/>
                      <a:gd name="T30" fmla="*/ 0 w 58"/>
                      <a:gd name="T31" fmla="*/ 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8" h="74">
                        <a:moveTo>
                          <a:pt x="0" y="4"/>
                        </a:moveTo>
                        <a:lnTo>
                          <a:pt x="18" y="38"/>
                        </a:lnTo>
                        <a:lnTo>
                          <a:pt x="7" y="51"/>
                        </a:lnTo>
                        <a:lnTo>
                          <a:pt x="11" y="68"/>
                        </a:lnTo>
                        <a:lnTo>
                          <a:pt x="20" y="74"/>
                        </a:lnTo>
                        <a:lnTo>
                          <a:pt x="26" y="68"/>
                        </a:lnTo>
                        <a:lnTo>
                          <a:pt x="20" y="61"/>
                        </a:lnTo>
                        <a:lnTo>
                          <a:pt x="32" y="51"/>
                        </a:lnTo>
                        <a:lnTo>
                          <a:pt x="43" y="47"/>
                        </a:lnTo>
                        <a:lnTo>
                          <a:pt x="47" y="29"/>
                        </a:lnTo>
                        <a:lnTo>
                          <a:pt x="58" y="17"/>
                        </a:lnTo>
                        <a:lnTo>
                          <a:pt x="58" y="10"/>
                        </a:lnTo>
                        <a:lnTo>
                          <a:pt x="47" y="13"/>
                        </a:lnTo>
                        <a:lnTo>
                          <a:pt x="45" y="0"/>
                        </a:lnTo>
                        <a:lnTo>
                          <a:pt x="32" y="13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47" name="Freeform 481"/>
                  <p:cNvSpPr>
                    <a:spLocks/>
                  </p:cNvSpPr>
                  <p:nvPr/>
                </p:nvSpPr>
                <p:spPr bwMode="auto">
                  <a:xfrm>
                    <a:off x="3145" y="2392"/>
                    <a:ext cx="102" cy="93"/>
                  </a:xfrm>
                  <a:custGeom>
                    <a:avLst/>
                    <a:gdLst>
                      <a:gd name="T0" fmla="*/ 45 w 98"/>
                      <a:gd name="T1" fmla="*/ 1 h 186"/>
                      <a:gd name="T2" fmla="*/ 47 w 98"/>
                      <a:gd name="T3" fmla="*/ 18 h 186"/>
                      <a:gd name="T4" fmla="*/ 60 w 98"/>
                      <a:gd name="T5" fmla="*/ 58 h 186"/>
                      <a:gd name="T6" fmla="*/ 49 w 98"/>
                      <a:gd name="T7" fmla="*/ 86 h 186"/>
                      <a:gd name="T8" fmla="*/ 41 w 98"/>
                      <a:gd name="T9" fmla="*/ 86 h 186"/>
                      <a:gd name="T10" fmla="*/ 45 w 98"/>
                      <a:gd name="T11" fmla="*/ 96 h 186"/>
                      <a:gd name="T12" fmla="*/ 38 w 98"/>
                      <a:gd name="T13" fmla="*/ 114 h 186"/>
                      <a:gd name="T14" fmla="*/ 21 w 98"/>
                      <a:gd name="T15" fmla="*/ 122 h 186"/>
                      <a:gd name="T16" fmla="*/ 9 w 98"/>
                      <a:gd name="T17" fmla="*/ 131 h 186"/>
                      <a:gd name="T18" fmla="*/ 0 w 98"/>
                      <a:gd name="T19" fmla="*/ 161 h 186"/>
                      <a:gd name="T20" fmla="*/ 23 w 98"/>
                      <a:gd name="T21" fmla="*/ 148 h 186"/>
                      <a:gd name="T22" fmla="*/ 13 w 98"/>
                      <a:gd name="T23" fmla="*/ 169 h 186"/>
                      <a:gd name="T24" fmla="*/ 23 w 98"/>
                      <a:gd name="T25" fmla="*/ 186 h 186"/>
                      <a:gd name="T26" fmla="*/ 28 w 98"/>
                      <a:gd name="T27" fmla="*/ 180 h 186"/>
                      <a:gd name="T28" fmla="*/ 28 w 98"/>
                      <a:gd name="T29" fmla="*/ 165 h 186"/>
                      <a:gd name="T30" fmla="*/ 43 w 98"/>
                      <a:gd name="T31" fmla="*/ 152 h 186"/>
                      <a:gd name="T32" fmla="*/ 34 w 98"/>
                      <a:gd name="T33" fmla="*/ 144 h 186"/>
                      <a:gd name="T34" fmla="*/ 34 w 98"/>
                      <a:gd name="T35" fmla="*/ 137 h 186"/>
                      <a:gd name="T36" fmla="*/ 43 w 98"/>
                      <a:gd name="T37" fmla="*/ 133 h 186"/>
                      <a:gd name="T38" fmla="*/ 47 w 98"/>
                      <a:gd name="T39" fmla="*/ 150 h 186"/>
                      <a:gd name="T40" fmla="*/ 58 w 98"/>
                      <a:gd name="T41" fmla="*/ 148 h 186"/>
                      <a:gd name="T42" fmla="*/ 64 w 98"/>
                      <a:gd name="T43" fmla="*/ 129 h 186"/>
                      <a:gd name="T44" fmla="*/ 51 w 98"/>
                      <a:gd name="T45" fmla="*/ 114 h 186"/>
                      <a:gd name="T46" fmla="*/ 70 w 98"/>
                      <a:gd name="T47" fmla="*/ 120 h 186"/>
                      <a:gd name="T48" fmla="*/ 73 w 98"/>
                      <a:gd name="T49" fmla="*/ 107 h 186"/>
                      <a:gd name="T50" fmla="*/ 83 w 98"/>
                      <a:gd name="T51" fmla="*/ 97 h 186"/>
                      <a:gd name="T52" fmla="*/ 98 w 98"/>
                      <a:gd name="T53" fmla="*/ 86 h 186"/>
                      <a:gd name="T54" fmla="*/ 96 w 98"/>
                      <a:gd name="T55" fmla="*/ 79 h 186"/>
                      <a:gd name="T56" fmla="*/ 88 w 98"/>
                      <a:gd name="T57" fmla="*/ 69 h 186"/>
                      <a:gd name="T58" fmla="*/ 81 w 98"/>
                      <a:gd name="T59" fmla="*/ 39 h 186"/>
                      <a:gd name="T60" fmla="*/ 81 w 98"/>
                      <a:gd name="T61" fmla="*/ 15 h 186"/>
                      <a:gd name="T62" fmla="*/ 60 w 98"/>
                      <a:gd name="T63" fmla="*/ 3 h 186"/>
                      <a:gd name="T64" fmla="*/ 58 w 98"/>
                      <a:gd name="T65" fmla="*/ 9 h 186"/>
                      <a:gd name="T66" fmla="*/ 51 w 98"/>
                      <a:gd name="T67" fmla="*/ 0 h 186"/>
                      <a:gd name="T68" fmla="*/ 45 w 98"/>
                      <a:gd name="T69" fmla="*/ 1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8" h="186">
                        <a:moveTo>
                          <a:pt x="45" y="1"/>
                        </a:moveTo>
                        <a:lnTo>
                          <a:pt x="47" y="18"/>
                        </a:lnTo>
                        <a:lnTo>
                          <a:pt x="60" y="58"/>
                        </a:lnTo>
                        <a:lnTo>
                          <a:pt x="49" y="86"/>
                        </a:lnTo>
                        <a:lnTo>
                          <a:pt x="41" y="86"/>
                        </a:lnTo>
                        <a:lnTo>
                          <a:pt x="45" y="96"/>
                        </a:lnTo>
                        <a:lnTo>
                          <a:pt x="38" y="114"/>
                        </a:lnTo>
                        <a:lnTo>
                          <a:pt x="21" y="122"/>
                        </a:lnTo>
                        <a:lnTo>
                          <a:pt x="9" y="131"/>
                        </a:lnTo>
                        <a:lnTo>
                          <a:pt x="0" y="161"/>
                        </a:lnTo>
                        <a:lnTo>
                          <a:pt x="23" y="148"/>
                        </a:lnTo>
                        <a:lnTo>
                          <a:pt x="13" y="169"/>
                        </a:lnTo>
                        <a:lnTo>
                          <a:pt x="23" y="186"/>
                        </a:lnTo>
                        <a:lnTo>
                          <a:pt x="28" y="180"/>
                        </a:lnTo>
                        <a:lnTo>
                          <a:pt x="28" y="165"/>
                        </a:lnTo>
                        <a:lnTo>
                          <a:pt x="43" y="152"/>
                        </a:lnTo>
                        <a:lnTo>
                          <a:pt x="34" y="144"/>
                        </a:lnTo>
                        <a:lnTo>
                          <a:pt x="34" y="137"/>
                        </a:lnTo>
                        <a:lnTo>
                          <a:pt x="43" y="133"/>
                        </a:lnTo>
                        <a:lnTo>
                          <a:pt x="47" y="150"/>
                        </a:lnTo>
                        <a:lnTo>
                          <a:pt x="58" y="148"/>
                        </a:lnTo>
                        <a:lnTo>
                          <a:pt x="64" y="129"/>
                        </a:lnTo>
                        <a:lnTo>
                          <a:pt x="51" y="114"/>
                        </a:lnTo>
                        <a:lnTo>
                          <a:pt x="70" y="120"/>
                        </a:lnTo>
                        <a:lnTo>
                          <a:pt x="73" y="107"/>
                        </a:lnTo>
                        <a:lnTo>
                          <a:pt x="83" y="97"/>
                        </a:lnTo>
                        <a:lnTo>
                          <a:pt x="98" y="86"/>
                        </a:lnTo>
                        <a:lnTo>
                          <a:pt x="96" y="79"/>
                        </a:lnTo>
                        <a:lnTo>
                          <a:pt x="88" y="69"/>
                        </a:lnTo>
                        <a:lnTo>
                          <a:pt x="81" y="39"/>
                        </a:lnTo>
                        <a:lnTo>
                          <a:pt x="81" y="15"/>
                        </a:lnTo>
                        <a:lnTo>
                          <a:pt x="60" y="3"/>
                        </a:lnTo>
                        <a:lnTo>
                          <a:pt x="58" y="9"/>
                        </a:lnTo>
                        <a:lnTo>
                          <a:pt x="51" y="0"/>
                        </a:lnTo>
                        <a:lnTo>
                          <a:pt x="45" y="1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48" name="Freeform 482"/>
                  <p:cNvSpPr>
                    <a:spLocks/>
                  </p:cNvSpPr>
                  <p:nvPr/>
                </p:nvSpPr>
                <p:spPr bwMode="auto">
                  <a:xfrm>
                    <a:off x="3124" y="2477"/>
                    <a:ext cx="39" cy="21"/>
                  </a:xfrm>
                  <a:custGeom>
                    <a:avLst/>
                    <a:gdLst>
                      <a:gd name="T0" fmla="*/ 25 w 36"/>
                      <a:gd name="T1" fmla="*/ 0 h 41"/>
                      <a:gd name="T2" fmla="*/ 4 w 36"/>
                      <a:gd name="T3" fmla="*/ 0 h 41"/>
                      <a:gd name="T4" fmla="*/ 0 w 36"/>
                      <a:gd name="T5" fmla="*/ 22 h 41"/>
                      <a:gd name="T6" fmla="*/ 15 w 36"/>
                      <a:gd name="T7" fmla="*/ 17 h 41"/>
                      <a:gd name="T8" fmla="*/ 17 w 36"/>
                      <a:gd name="T9" fmla="*/ 26 h 41"/>
                      <a:gd name="T10" fmla="*/ 17 w 36"/>
                      <a:gd name="T11" fmla="*/ 34 h 41"/>
                      <a:gd name="T12" fmla="*/ 28 w 36"/>
                      <a:gd name="T13" fmla="*/ 41 h 41"/>
                      <a:gd name="T14" fmla="*/ 36 w 36"/>
                      <a:gd name="T15" fmla="*/ 34 h 41"/>
                      <a:gd name="T16" fmla="*/ 28 w 36"/>
                      <a:gd name="T17" fmla="*/ 19 h 41"/>
                      <a:gd name="T18" fmla="*/ 28 w 36"/>
                      <a:gd name="T19" fmla="*/ 4 h 41"/>
                      <a:gd name="T20" fmla="*/ 25 w 36"/>
                      <a:gd name="T21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6" h="41">
                        <a:moveTo>
                          <a:pt x="25" y="0"/>
                        </a:moveTo>
                        <a:lnTo>
                          <a:pt x="4" y="0"/>
                        </a:lnTo>
                        <a:lnTo>
                          <a:pt x="0" y="22"/>
                        </a:lnTo>
                        <a:lnTo>
                          <a:pt x="15" y="17"/>
                        </a:lnTo>
                        <a:lnTo>
                          <a:pt x="17" y="26"/>
                        </a:lnTo>
                        <a:lnTo>
                          <a:pt x="17" y="34"/>
                        </a:lnTo>
                        <a:lnTo>
                          <a:pt x="28" y="41"/>
                        </a:lnTo>
                        <a:lnTo>
                          <a:pt x="36" y="34"/>
                        </a:lnTo>
                        <a:lnTo>
                          <a:pt x="28" y="19"/>
                        </a:lnTo>
                        <a:lnTo>
                          <a:pt x="28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49" name="Freeform 483"/>
                  <p:cNvSpPr>
                    <a:spLocks/>
                  </p:cNvSpPr>
                  <p:nvPr/>
                </p:nvSpPr>
                <p:spPr bwMode="auto">
                  <a:xfrm>
                    <a:off x="1484" y="1929"/>
                    <a:ext cx="1872" cy="1094"/>
                  </a:xfrm>
                  <a:custGeom>
                    <a:avLst/>
                    <a:gdLst>
                      <a:gd name="T0" fmla="*/ 1027 w 2634"/>
                      <a:gd name="T1" fmla="*/ 1004 h 1627"/>
                      <a:gd name="T2" fmla="*/ 1045 w 2634"/>
                      <a:gd name="T3" fmla="*/ 1172 h 1627"/>
                      <a:gd name="T4" fmla="*/ 972 w 2634"/>
                      <a:gd name="T5" fmla="*/ 1227 h 1627"/>
                      <a:gd name="T6" fmla="*/ 886 w 2634"/>
                      <a:gd name="T7" fmla="*/ 1276 h 1627"/>
                      <a:gd name="T8" fmla="*/ 808 w 2634"/>
                      <a:gd name="T9" fmla="*/ 1285 h 1627"/>
                      <a:gd name="T10" fmla="*/ 766 w 2634"/>
                      <a:gd name="T11" fmla="*/ 1178 h 1627"/>
                      <a:gd name="T12" fmla="*/ 729 w 2634"/>
                      <a:gd name="T13" fmla="*/ 1036 h 1627"/>
                      <a:gd name="T14" fmla="*/ 693 w 2634"/>
                      <a:gd name="T15" fmla="*/ 911 h 1627"/>
                      <a:gd name="T16" fmla="*/ 680 w 2634"/>
                      <a:gd name="T17" fmla="*/ 796 h 1627"/>
                      <a:gd name="T18" fmla="*/ 670 w 2634"/>
                      <a:gd name="T19" fmla="*/ 719 h 1627"/>
                      <a:gd name="T20" fmla="*/ 587 w 2634"/>
                      <a:gd name="T21" fmla="*/ 610 h 1627"/>
                      <a:gd name="T22" fmla="*/ 486 w 2634"/>
                      <a:gd name="T23" fmla="*/ 683 h 1627"/>
                      <a:gd name="T24" fmla="*/ 428 w 2634"/>
                      <a:gd name="T25" fmla="*/ 526 h 1627"/>
                      <a:gd name="T26" fmla="*/ 451 w 2634"/>
                      <a:gd name="T27" fmla="*/ 628 h 1627"/>
                      <a:gd name="T28" fmla="*/ 402 w 2634"/>
                      <a:gd name="T29" fmla="*/ 599 h 1627"/>
                      <a:gd name="T30" fmla="*/ 278 w 2634"/>
                      <a:gd name="T31" fmla="*/ 567 h 1627"/>
                      <a:gd name="T32" fmla="*/ 154 w 2634"/>
                      <a:gd name="T33" fmla="*/ 638 h 1627"/>
                      <a:gd name="T34" fmla="*/ 59 w 2634"/>
                      <a:gd name="T35" fmla="*/ 694 h 1627"/>
                      <a:gd name="T36" fmla="*/ 2 w 2634"/>
                      <a:gd name="T37" fmla="*/ 628 h 1627"/>
                      <a:gd name="T38" fmla="*/ 122 w 2634"/>
                      <a:gd name="T39" fmla="*/ 549 h 1627"/>
                      <a:gd name="T40" fmla="*/ 179 w 2634"/>
                      <a:gd name="T41" fmla="*/ 456 h 1627"/>
                      <a:gd name="T42" fmla="*/ 287 w 2634"/>
                      <a:gd name="T43" fmla="*/ 419 h 1627"/>
                      <a:gd name="T44" fmla="*/ 424 w 2634"/>
                      <a:gd name="T45" fmla="*/ 352 h 1627"/>
                      <a:gd name="T46" fmla="*/ 616 w 2634"/>
                      <a:gd name="T47" fmla="*/ 326 h 1627"/>
                      <a:gd name="T48" fmla="*/ 498 w 2634"/>
                      <a:gd name="T49" fmla="*/ 303 h 1627"/>
                      <a:gd name="T50" fmla="*/ 492 w 2634"/>
                      <a:gd name="T51" fmla="*/ 219 h 1627"/>
                      <a:gd name="T52" fmla="*/ 589 w 2634"/>
                      <a:gd name="T53" fmla="*/ 164 h 1627"/>
                      <a:gd name="T54" fmla="*/ 690 w 2634"/>
                      <a:gd name="T55" fmla="*/ 116 h 1627"/>
                      <a:gd name="T56" fmla="*/ 829 w 2634"/>
                      <a:gd name="T57" fmla="*/ 59 h 1627"/>
                      <a:gd name="T58" fmla="*/ 950 w 2634"/>
                      <a:gd name="T59" fmla="*/ 114 h 1627"/>
                      <a:gd name="T60" fmla="*/ 963 w 2634"/>
                      <a:gd name="T61" fmla="*/ 162 h 1627"/>
                      <a:gd name="T62" fmla="*/ 1129 w 2634"/>
                      <a:gd name="T63" fmla="*/ 114 h 1627"/>
                      <a:gd name="T64" fmla="*/ 1308 w 2634"/>
                      <a:gd name="T65" fmla="*/ 140 h 1627"/>
                      <a:gd name="T66" fmla="*/ 1336 w 2634"/>
                      <a:gd name="T67" fmla="*/ 74 h 1627"/>
                      <a:gd name="T68" fmla="*/ 1583 w 2634"/>
                      <a:gd name="T69" fmla="*/ 50 h 1627"/>
                      <a:gd name="T70" fmla="*/ 1828 w 2634"/>
                      <a:gd name="T71" fmla="*/ 83 h 1627"/>
                      <a:gd name="T72" fmla="*/ 2059 w 2634"/>
                      <a:gd name="T73" fmla="*/ 92 h 1627"/>
                      <a:gd name="T74" fmla="*/ 2299 w 2634"/>
                      <a:gd name="T75" fmla="*/ 140 h 1627"/>
                      <a:gd name="T76" fmla="*/ 2550 w 2634"/>
                      <a:gd name="T77" fmla="*/ 187 h 1627"/>
                      <a:gd name="T78" fmla="*/ 2560 w 2634"/>
                      <a:gd name="T79" fmla="*/ 248 h 1627"/>
                      <a:gd name="T80" fmla="*/ 2514 w 2634"/>
                      <a:gd name="T81" fmla="*/ 369 h 1627"/>
                      <a:gd name="T82" fmla="*/ 2493 w 2634"/>
                      <a:gd name="T83" fmla="*/ 420 h 1627"/>
                      <a:gd name="T84" fmla="*/ 2439 w 2634"/>
                      <a:gd name="T85" fmla="*/ 326 h 1627"/>
                      <a:gd name="T86" fmla="*/ 2334 w 2634"/>
                      <a:gd name="T87" fmla="*/ 314 h 1627"/>
                      <a:gd name="T88" fmla="*/ 2186 w 2634"/>
                      <a:gd name="T89" fmla="*/ 312 h 1627"/>
                      <a:gd name="T90" fmla="*/ 2287 w 2634"/>
                      <a:gd name="T91" fmla="*/ 399 h 1627"/>
                      <a:gd name="T92" fmla="*/ 2335 w 2634"/>
                      <a:gd name="T93" fmla="*/ 523 h 1627"/>
                      <a:gd name="T94" fmla="*/ 2214 w 2634"/>
                      <a:gd name="T95" fmla="*/ 709 h 1627"/>
                      <a:gd name="T96" fmla="*/ 2214 w 2634"/>
                      <a:gd name="T97" fmla="*/ 781 h 1627"/>
                      <a:gd name="T98" fmla="*/ 2169 w 2634"/>
                      <a:gd name="T99" fmla="*/ 699 h 1627"/>
                      <a:gd name="T100" fmla="*/ 2056 w 2634"/>
                      <a:gd name="T101" fmla="*/ 699 h 1627"/>
                      <a:gd name="T102" fmla="*/ 2150 w 2634"/>
                      <a:gd name="T103" fmla="*/ 864 h 1627"/>
                      <a:gd name="T104" fmla="*/ 1981 w 2634"/>
                      <a:gd name="T105" fmla="*/ 1145 h 1627"/>
                      <a:gd name="T106" fmla="*/ 1953 w 2634"/>
                      <a:gd name="T107" fmla="*/ 1430 h 1627"/>
                      <a:gd name="T108" fmla="*/ 1828 w 2634"/>
                      <a:gd name="T109" fmla="*/ 1408 h 1627"/>
                      <a:gd name="T110" fmla="*/ 1894 w 2634"/>
                      <a:gd name="T111" fmla="*/ 1607 h 1627"/>
                      <a:gd name="T112" fmla="*/ 1810 w 2634"/>
                      <a:gd name="T113" fmla="*/ 1331 h 1627"/>
                      <a:gd name="T114" fmla="*/ 1679 w 2634"/>
                      <a:gd name="T115" fmla="*/ 1149 h 1627"/>
                      <a:gd name="T116" fmla="*/ 1547 w 2634"/>
                      <a:gd name="T117" fmla="*/ 1218 h 1627"/>
                      <a:gd name="T118" fmla="*/ 1440 w 2634"/>
                      <a:gd name="T119" fmla="*/ 1438 h 1627"/>
                      <a:gd name="T120" fmla="*/ 1281 w 2634"/>
                      <a:gd name="T121" fmla="*/ 1096 h 1627"/>
                      <a:gd name="T122" fmla="*/ 1022 w 2634"/>
                      <a:gd name="T123" fmla="*/ 969 h 16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634" h="1627">
                        <a:moveTo>
                          <a:pt x="910" y="876"/>
                        </a:moveTo>
                        <a:lnTo>
                          <a:pt x="911" y="943"/>
                        </a:lnTo>
                        <a:lnTo>
                          <a:pt x="924" y="980"/>
                        </a:lnTo>
                        <a:lnTo>
                          <a:pt x="937" y="1007"/>
                        </a:lnTo>
                        <a:lnTo>
                          <a:pt x="957" y="987"/>
                        </a:lnTo>
                        <a:lnTo>
                          <a:pt x="966" y="1036"/>
                        </a:lnTo>
                        <a:lnTo>
                          <a:pt x="1016" y="1036"/>
                        </a:lnTo>
                        <a:lnTo>
                          <a:pt x="1027" y="1004"/>
                        </a:lnTo>
                        <a:lnTo>
                          <a:pt x="1040" y="987"/>
                        </a:lnTo>
                        <a:lnTo>
                          <a:pt x="1040" y="1021"/>
                        </a:lnTo>
                        <a:lnTo>
                          <a:pt x="1072" y="1064"/>
                        </a:lnTo>
                        <a:lnTo>
                          <a:pt x="1092" y="1080"/>
                        </a:lnTo>
                        <a:lnTo>
                          <a:pt x="1089" y="1109"/>
                        </a:lnTo>
                        <a:lnTo>
                          <a:pt x="1063" y="1157"/>
                        </a:lnTo>
                        <a:lnTo>
                          <a:pt x="1053" y="1165"/>
                        </a:lnTo>
                        <a:lnTo>
                          <a:pt x="1045" y="1172"/>
                        </a:lnTo>
                        <a:lnTo>
                          <a:pt x="1037" y="1181"/>
                        </a:lnTo>
                        <a:lnTo>
                          <a:pt x="1028" y="1189"/>
                        </a:lnTo>
                        <a:lnTo>
                          <a:pt x="1018" y="1198"/>
                        </a:lnTo>
                        <a:lnTo>
                          <a:pt x="1009" y="1207"/>
                        </a:lnTo>
                        <a:lnTo>
                          <a:pt x="1001" y="1215"/>
                        </a:lnTo>
                        <a:lnTo>
                          <a:pt x="991" y="1221"/>
                        </a:lnTo>
                        <a:lnTo>
                          <a:pt x="982" y="1224"/>
                        </a:lnTo>
                        <a:lnTo>
                          <a:pt x="972" y="1227"/>
                        </a:lnTo>
                        <a:lnTo>
                          <a:pt x="962" y="1230"/>
                        </a:lnTo>
                        <a:lnTo>
                          <a:pt x="950" y="1236"/>
                        </a:lnTo>
                        <a:lnTo>
                          <a:pt x="940" y="1242"/>
                        </a:lnTo>
                        <a:lnTo>
                          <a:pt x="930" y="1250"/>
                        </a:lnTo>
                        <a:lnTo>
                          <a:pt x="918" y="1255"/>
                        </a:lnTo>
                        <a:lnTo>
                          <a:pt x="908" y="1261"/>
                        </a:lnTo>
                        <a:lnTo>
                          <a:pt x="898" y="1270"/>
                        </a:lnTo>
                        <a:lnTo>
                          <a:pt x="886" y="1276"/>
                        </a:lnTo>
                        <a:lnTo>
                          <a:pt x="876" y="1282"/>
                        </a:lnTo>
                        <a:lnTo>
                          <a:pt x="866" y="1288"/>
                        </a:lnTo>
                        <a:lnTo>
                          <a:pt x="856" y="1296"/>
                        </a:lnTo>
                        <a:lnTo>
                          <a:pt x="846" y="1301"/>
                        </a:lnTo>
                        <a:lnTo>
                          <a:pt x="836" y="1307"/>
                        </a:lnTo>
                        <a:lnTo>
                          <a:pt x="827" y="1312"/>
                        </a:lnTo>
                        <a:lnTo>
                          <a:pt x="814" y="1297"/>
                        </a:lnTo>
                        <a:lnTo>
                          <a:pt x="808" y="1285"/>
                        </a:lnTo>
                        <a:lnTo>
                          <a:pt x="804" y="1271"/>
                        </a:lnTo>
                        <a:lnTo>
                          <a:pt x="797" y="1259"/>
                        </a:lnTo>
                        <a:lnTo>
                          <a:pt x="794" y="1244"/>
                        </a:lnTo>
                        <a:lnTo>
                          <a:pt x="787" y="1230"/>
                        </a:lnTo>
                        <a:lnTo>
                          <a:pt x="781" y="1218"/>
                        </a:lnTo>
                        <a:lnTo>
                          <a:pt x="777" y="1206"/>
                        </a:lnTo>
                        <a:lnTo>
                          <a:pt x="771" y="1192"/>
                        </a:lnTo>
                        <a:lnTo>
                          <a:pt x="766" y="1178"/>
                        </a:lnTo>
                        <a:lnTo>
                          <a:pt x="761" y="1165"/>
                        </a:lnTo>
                        <a:lnTo>
                          <a:pt x="756" y="1152"/>
                        </a:lnTo>
                        <a:lnTo>
                          <a:pt x="751" y="1139"/>
                        </a:lnTo>
                        <a:lnTo>
                          <a:pt x="746" y="1125"/>
                        </a:lnTo>
                        <a:lnTo>
                          <a:pt x="741" y="1111"/>
                        </a:lnTo>
                        <a:lnTo>
                          <a:pt x="736" y="1099"/>
                        </a:lnTo>
                        <a:lnTo>
                          <a:pt x="733" y="1085"/>
                        </a:lnTo>
                        <a:lnTo>
                          <a:pt x="729" y="1036"/>
                        </a:lnTo>
                        <a:lnTo>
                          <a:pt x="724" y="1021"/>
                        </a:lnTo>
                        <a:lnTo>
                          <a:pt x="719" y="1004"/>
                        </a:lnTo>
                        <a:lnTo>
                          <a:pt x="716" y="989"/>
                        </a:lnTo>
                        <a:lnTo>
                          <a:pt x="710" y="973"/>
                        </a:lnTo>
                        <a:lnTo>
                          <a:pt x="706" y="958"/>
                        </a:lnTo>
                        <a:lnTo>
                          <a:pt x="700" y="942"/>
                        </a:lnTo>
                        <a:lnTo>
                          <a:pt x="697" y="925"/>
                        </a:lnTo>
                        <a:lnTo>
                          <a:pt x="693" y="911"/>
                        </a:lnTo>
                        <a:lnTo>
                          <a:pt x="690" y="881"/>
                        </a:lnTo>
                        <a:lnTo>
                          <a:pt x="672" y="911"/>
                        </a:lnTo>
                        <a:lnTo>
                          <a:pt x="648" y="881"/>
                        </a:lnTo>
                        <a:lnTo>
                          <a:pt x="629" y="886"/>
                        </a:lnTo>
                        <a:lnTo>
                          <a:pt x="635" y="830"/>
                        </a:lnTo>
                        <a:lnTo>
                          <a:pt x="665" y="822"/>
                        </a:lnTo>
                        <a:lnTo>
                          <a:pt x="675" y="813"/>
                        </a:lnTo>
                        <a:lnTo>
                          <a:pt x="680" y="796"/>
                        </a:lnTo>
                        <a:lnTo>
                          <a:pt x="700" y="761"/>
                        </a:lnTo>
                        <a:lnTo>
                          <a:pt x="720" y="723"/>
                        </a:lnTo>
                        <a:lnTo>
                          <a:pt x="717" y="715"/>
                        </a:lnTo>
                        <a:lnTo>
                          <a:pt x="707" y="717"/>
                        </a:lnTo>
                        <a:lnTo>
                          <a:pt x="697" y="719"/>
                        </a:lnTo>
                        <a:lnTo>
                          <a:pt x="687" y="719"/>
                        </a:lnTo>
                        <a:lnTo>
                          <a:pt x="678" y="719"/>
                        </a:lnTo>
                        <a:lnTo>
                          <a:pt x="670" y="719"/>
                        </a:lnTo>
                        <a:lnTo>
                          <a:pt x="662" y="717"/>
                        </a:lnTo>
                        <a:lnTo>
                          <a:pt x="652" y="715"/>
                        </a:lnTo>
                        <a:lnTo>
                          <a:pt x="642" y="711"/>
                        </a:lnTo>
                        <a:lnTo>
                          <a:pt x="609" y="729"/>
                        </a:lnTo>
                        <a:lnTo>
                          <a:pt x="587" y="676"/>
                        </a:lnTo>
                        <a:lnTo>
                          <a:pt x="593" y="663"/>
                        </a:lnTo>
                        <a:lnTo>
                          <a:pt x="597" y="622"/>
                        </a:lnTo>
                        <a:lnTo>
                          <a:pt x="587" y="610"/>
                        </a:lnTo>
                        <a:lnTo>
                          <a:pt x="548" y="607"/>
                        </a:lnTo>
                        <a:lnTo>
                          <a:pt x="544" y="634"/>
                        </a:lnTo>
                        <a:lnTo>
                          <a:pt x="531" y="641"/>
                        </a:lnTo>
                        <a:lnTo>
                          <a:pt x="524" y="676"/>
                        </a:lnTo>
                        <a:lnTo>
                          <a:pt x="524" y="703"/>
                        </a:lnTo>
                        <a:lnTo>
                          <a:pt x="509" y="723"/>
                        </a:lnTo>
                        <a:lnTo>
                          <a:pt x="490" y="711"/>
                        </a:lnTo>
                        <a:lnTo>
                          <a:pt x="486" y="683"/>
                        </a:lnTo>
                        <a:lnTo>
                          <a:pt x="498" y="676"/>
                        </a:lnTo>
                        <a:lnTo>
                          <a:pt x="490" y="667"/>
                        </a:lnTo>
                        <a:lnTo>
                          <a:pt x="485" y="634"/>
                        </a:lnTo>
                        <a:lnTo>
                          <a:pt x="477" y="619"/>
                        </a:lnTo>
                        <a:lnTo>
                          <a:pt x="473" y="587"/>
                        </a:lnTo>
                        <a:lnTo>
                          <a:pt x="457" y="547"/>
                        </a:lnTo>
                        <a:lnTo>
                          <a:pt x="444" y="538"/>
                        </a:lnTo>
                        <a:lnTo>
                          <a:pt x="428" y="526"/>
                        </a:lnTo>
                        <a:lnTo>
                          <a:pt x="411" y="520"/>
                        </a:lnTo>
                        <a:lnTo>
                          <a:pt x="402" y="538"/>
                        </a:lnTo>
                        <a:lnTo>
                          <a:pt x="415" y="569"/>
                        </a:lnTo>
                        <a:lnTo>
                          <a:pt x="432" y="587"/>
                        </a:lnTo>
                        <a:lnTo>
                          <a:pt x="451" y="607"/>
                        </a:lnTo>
                        <a:lnTo>
                          <a:pt x="464" y="622"/>
                        </a:lnTo>
                        <a:lnTo>
                          <a:pt x="464" y="634"/>
                        </a:lnTo>
                        <a:lnTo>
                          <a:pt x="451" y="628"/>
                        </a:lnTo>
                        <a:lnTo>
                          <a:pt x="444" y="628"/>
                        </a:lnTo>
                        <a:lnTo>
                          <a:pt x="440" y="638"/>
                        </a:lnTo>
                        <a:lnTo>
                          <a:pt x="441" y="656"/>
                        </a:lnTo>
                        <a:lnTo>
                          <a:pt x="424" y="673"/>
                        </a:lnTo>
                        <a:lnTo>
                          <a:pt x="418" y="676"/>
                        </a:lnTo>
                        <a:lnTo>
                          <a:pt x="418" y="660"/>
                        </a:lnTo>
                        <a:lnTo>
                          <a:pt x="415" y="632"/>
                        </a:lnTo>
                        <a:lnTo>
                          <a:pt x="402" y="599"/>
                        </a:lnTo>
                        <a:lnTo>
                          <a:pt x="382" y="578"/>
                        </a:lnTo>
                        <a:lnTo>
                          <a:pt x="360" y="560"/>
                        </a:lnTo>
                        <a:lnTo>
                          <a:pt x="344" y="541"/>
                        </a:lnTo>
                        <a:lnTo>
                          <a:pt x="330" y="547"/>
                        </a:lnTo>
                        <a:lnTo>
                          <a:pt x="316" y="555"/>
                        </a:lnTo>
                        <a:lnTo>
                          <a:pt x="302" y="560"/>
                        </a:lnTo>
                        <a:lnTo>
                          <a:pt x="291" y="564"/>
                        </a:lnTo>
                        <a:lnTo>
                          <a:pt x="278" y="567"/>
                        </a:lnTo>
                        <a:lnTo>
                          <a:pt x="265" y="572"/>
                        </a:lnTo>
                        <a:lnTo>
                          <a:pt x="253" y="575"/>
                        </a:lnTo>
                        <a:lnTo>
                          <a:pt x="240" y="581"/>
                        </a:lnTo>
                        <a:lnTo>
                          <a:pt x="228" y="587"/>
                        </a:lnTo>
                        <a:lnTo>
                          <a:pt x="196" y="598"/>
                        </a:lnTo>
                        <a:lnTo>
                          <a:pt x="179" y="610"/>
                        </a:lnTo>
                        <a:lnTo>
                          <a:pt x="168" y="619"/>
                        </a:lnTo>
                        <a:lnTo>
                          <a:pt x="154" y="638"/>
                        </a:lnTo>
                        <a:lnTo>
                          <a:pt x="145" y="648"/>
                        </a:lnTo>
                        <a:lnTo>
                          <a:pt x="137" y="660"/>
                        </a:lnTo>
                        <a:lnTo>
                          <a:pt x="127" y="667"/>
                        </a:lnTo>
                        <a:lnTo>
                          <a:pt x="113" y="676"/>
                        </a:lnTo>
                        <a:lnTo>
                          <a:pt x="101" y="682"/>
                        </a:lnTo>
                        <a:lnTo>
                          <a:pt x="88" y="688"/>
                        </a:lnTo>
                        <a:lnTo>
                          <a:pt x="73" y="691"/>
                        </a:lnTo>
                        <a:lnTo>
                          <a:pt x="59" y="694"/>
                        </a:lnTo>
                        <a:lnTo>
                          <a:pt x="48" y="694"/>
                        </a:lnTo>
                        <a:lnTo>
                          <a:pt x="36" y="691"/>
                        </a:lnTo>
                        <a:lnTo>
                          <a:pt x="26" y="688"/>
                        </a:lnTo>
                        <a:lnTo>
                          <a:pt x="16" y="682"/>
                        </a:lnTo>
                        <a:lnTo>
                          <a:pt x="9" y="673"/>
                        </a:lnTo>
                        <a:lnTo>
                          <a:pt x="3" y="662"/>
                        </a:lnTo>
                        <a:lnTo>
                          <a:pt x="0" y="647"/>
                        </a:lnTo>
                        <a:lnTo>
                          <a:pt x="2" y="628"/>
                        </a:lnTo>
                        <a:lnTo>
                          <a:pt x="31" y="598"/>
                        </a:lnTo>
                        <a:lnTo>
                          <a:pt x="41" y="564"/>
                        </a:lnTo>
                        <a:lnTo>
                          <a:pt x="56" y="549"/>
                        </a:lnTo>
                        <a:lnTo>
                          <a:pt x="80" y="546"/>
                        </a:lnTo>
                        <a:lnTo>
                          <a:pt x="91" y="547"/>
                        </a:lnTo>
                        <a:lnTo>
                          <a:pt x="101" y="547"/>
                        </a:lnTo>
                        <a:lnTo>
                          <a:pt x="112" y="549"/>
                        </a:lnTo>
                        <a:lnTo>
                          <a:pt x="122" y="549"/>
                        </a:lnTo>
                        <a:lnTo>
                          <a:pt x="133" y="549"/>
                        </a:lnTo>
                        <a:lnTo>
                          <a:pt x="143" y="549"/>
                        </a:lnTo>
                        <a:lnTo>
                          <a:pt x="155" y="547"/>
                        </a:lnTo>
                        <a:lnTo>
                          <a:pt x="168" y="546"/>
                        </a:lnTo>
                        <a:lnTo>
                          <a:pt x="190" y="511"/>
                        </a:lnTo>
                        <a:lnTo>
                          <a:pt x="196" y="492"/>
                        </a:lnTo>
                        <a:lnTo>
                          <a:pt x="184" y="474"/>
                        </a:lnTo>
                        <a:lnTo>
                          <a:pt x="179" y="456"/>
                        </a:lnTo>
                        <a:lnTo>
                          <a:pt x="188" y="448"/>
                        </a:lnTo>
                        <a:lnTo>
                          <a:pt x="208" y="451"/>
                        </a:lnTo>
                        <a:lnTo>
                          <a:pt x="221" y="456"/>
                        </a:lnTo>
                        <a:lnTo>
                          <a:pt x="221" y="430"/>
                        </a:lnTo>
                        <a:lnTo>
                          <a:pt x="239" y="430"/>
                        </a:lnTo>
                        <a:lnTo>
                          <a:pt x="253" y="428"/>
                        </a:lnTo>
                        <a:lnTo>
                          <a:pt x="270" y="424"/>
                        </a:lnTo>
                        <a:lnTo>
                          <a:pt x="287" y="419"/>
                        </a:lnTo>
                        <a:lnTo>
                          <a:pt x="304" y="411"/>
                        </a:lnTo>
                        <a:lnTo>
                          <a:pt x="321" y="404"/>
                        </a:lnTo>
                        <a:lnTo>
                          <a:pt x="336" y="393"/>
                        </a:lnTo>
                        <a:lnTo>
                          <a:pt x="351" y="384"/>
                        </a:lnTo>
                        <a:lnTo>
                          <a:pt x="365" y="370"/>
                        </a:lnTo>
                        <a:lnTo>
                          <a:pt x="370" y="376"/>
                        </a:lnTo>
                        <a:lnTo>
                          <a:pt x="395" y="361"/>
                        </a:lnTo>
                        <a:lnTo>
                          <a:pt x="424" y="352"/>
                        </a:lnTo>
                        <a:lnTo>
                          <a:pt x="473" y="355"/>
                        </a:lnTo>
                        <a:lnTo>
                          <a:pt x="513" y="355"/>
                        </a:lnTo>
                        <a:lnTo>
                          <a:pt x="538" y="352"/>
                        </a:lnTo>
                        <a:lnTo>
                          <a:pt x="569" y="352"/>
                        </a:lnTo>
                        <a:lnTo>
                          <a:pt x="576" y="363"/>
                        </a:lnTo>
                        <a:lnTo>
                          <a:pt x="593" y="352"/>
                        </a:lnTo>
                        <a:lnTo>
                          <a:pt x="606" y="330"/>
                        </a:lnTo>
                        <a:lnTo>
                          <a:pt x="616" y="326"/>
                        </a:lnTo>
                        <a:lnTo>
                          <a:pt x="638" y="297"/>
                        </a:lnTo>
                        <a:lnTo>
                          <a:pt x="626" y="268"/>
                        </a:lnTo>
                        <a:lnTo>
                          <a:pt x="597" y="274"/>
                        </a:lnTo>
                        <a:lnTo>
                          <a:pt x="569" y="283"/>
                        </a:lnTo>
                        <a:lnTo>
                          <a:pt x="542" y="312"/>
                        </a:lnTo>
                        <a:lnTo>
                          <a:pt x="531" y="324"/>
                        </a:lnTo>
                        <a:lnTo>
                          <a:pt x="498" y="330"/>
                        </a:lnTo>
                        <a:lnTo>
                          <a:pt x="498" y="303"/>
                        </a:lnTo>
                        <a:lnTo>
                          <a:pt x="513" y="274"/>
                        </a:lnTo>
                        <a:lnTo>
                          <a:pt x="518" y="254"/>
                        </a:lnTo>
                        <a:lnTo>
                          <a:pt x="496" y="268"/>
                        </a:lnTo>
                        <a:lnTo>
                          <a:pt x="464" y="274"/>
                        </a:lnTo>
                        <a:lnTo>
                          <a:pt x="451" y="263"/>
                        </a:lnTo>
                        <a:lnTo>
                          <a:pt x="471" y="239"/>
                        </a:lnTo>
                        <a:lnTo>
                          <a:pt x="482" y="228"/>
                        </a:lnTo>
                        <a:lnTo>
                          <a:pt x="492" y="219"/>
                        </a:lnTo>
                        <a:lnTo>
                          <a:pt x="503" y="208"/>
                        </a:lnTo>
                        <a:lnTo>
                          <a:pt x="513" y="201"/>
                        </a:lnTo>
                        <a:lnTo>
                          <a:pt x="525" y="192"/>
                        </a:lnTo>
                        <a:lnTo>
                          <a:pt x="537" y="184"/>
                        </a:lnTo>
                        <a:lnTo>
                          <a:pt x="551" y="179"/>
                        </a:lnTo>
                        <a:lnTo>
                          <a:pt x="564" y="175"/>
                        </a:lnTo>
                        <a:lnTo>
                          <a:pt x="577" y="170"/>
                        </a:lnTo>
                        <a:lnTo>
                          <a:pt x="589" y="164"/>
                        </a:lnTo>
                        <a:lnTo>
                          <a:pt x="601" y="158"/>
                        </a:lnTo>
                        <a:lnTo>
                          <a:pt x="615" y="153"/>
                        </a:lnTo>
                        <a:lnTo>
                          <a:pt x="626" y="147"/>
                        </a:lnTo>
                        <a:lnTo>
                          <a:pt x="639" y="141"/>
                        </a:lnTo>
                        <a:lnTo>
                          <a:pt x="652" y="135"/>
                        </a:lnTo>
                        <a:lnTo>
                          <a:pt x="665" y="129"/>
                        </a:lnTo>
                        <a:lnTo>
                          <a:pt x="677" y="121"/>
                        </a:lnTo>
                        <a:lnTo>
                          <a:pt x="690" y="116"/>
                        </a:lnTo>
                        <a:lnTo>
                          <a:pt x="700" y="109"/>
                        </a:lnTo>
                        <a:lnTo>
                          <a:pt x="714" y="101"/>
                        </a:lnTo>
                        <a:lnTo>
                          <a:pt x="726" y="95"/>
                        </a:lnTo>
                        <a:lnTo>
                          <a:pt x="738" y="89"/>
                        </a:lnTo>
                        <a:lnTo>
                          <a:pt x="749" y="83"/>
                        </a:lnTo>
                        <a:lnTo>
                          <a:pt x="761" y="75"/>
                        </a:lnTo>
                        <a:lnTo>
                          <a:pt x="790" y="65"/>
                        </a:lnTo>
                        <a:lnTo>
                          <a:pt x="829" y="59"/>
                        </a:lnTo>
                        <a:lnTo>
                          <a:pt x="846" y="65"/>
                        </a:lnTo>
                        <a:lnTo>
                          <a:pt x="861" y="71"/>
                        </a:lnTo>
                        <a:lnTo>
                          <a:pt x="876" y="77"/>
                        </a:lnTo>
                        <a:lnTo>
                          <a:pt x="891" y="85"/>
                        </a:lnTo>
                        <a:lnTo>
                          <a:pt x="907" y="92"/>
                        </a:lnTo>
                        <a:lnTo>
                          <a:pt x="920" y="100"/>
                        </a:lnTo>
                        <a:lnTo>
                          <a:pt x="935" y="107"/>
                        </a:lnTo>
                        <a:lnTo>
                          <a:pt x="950" y="114"/>
                        </a:lnTo>
                        <a:lnTo>
                          <a:pt x="960" y="140"/>
                        </a:lnTo>
                        <a:lnTo>
                          <a:pt x="918" y="152"/>
                        </a:lnTo>
                        <a:lnTo>
                          <a:pt x="891" y="144"/>
                        </a:lnTo>
                        <a:lnTo>
                          <a:pt x="875" y="136"/>
                        </a:lnTo>
                        <a:lnTo>
                          <a:pt x="889" y="164"/>
                        </a:lnTo>
                        <a:lnTo>
                          <a:pt x="898" y="184"/>
                        </a:lnTo>
                        <a:lnTo>
                          <a:pt x="925" y="184"/>
                        </a:lnTo>
                        <a:lnTo>
                          <a:pt x="963" y="162"/>
                        </a:lnTo>
                        <a:lnTo>
                          <a:pt x="982" y="149"/>
                        </a:lnTo>
                        <a:lnTo>
                          <a:pt x="991" y="146"/>
                        </a:lnTo>
                        <a:lnTo>
                          <a:pt x="999" y="109"/>
                        </a:lnTo>
                        <a:lnTo>
                          <a:pt x="1011" y="105"/>
                        </a:lnTo>
                        <a:lnTo>
                          <a:pt x="1005" y="146"/>
                        </a:lnTo>
                        <a:lnTo>
                          <a:pt x="1037" y="121"/>
                        </a:lnTo>
                        <a:lnTo>
                          <a:pt x="1111" y="118"/>
                        </a:lnTo>
                        <a:lnTo>
                          <a:pt x="1129" y="114"/>
                        </a:lnTo>
                        <a:lnTo>
                          <a:pt x="1160" y="101"/>
                        </a:lnTo>
                        <a:lnTo>
                          <a:pt x="1213" y="114"/>
                        </a:lnTo>
                        <a:lnTo>
                          <a:pt x="1258" y="51"/>
                        </a:lnTo>
                        <a:lnTo>
                          <a:pt x="1261" y="71"/>
                        </a:lnTo>
                        <a:lnTo>
                          <a:pt x="1278" y="127"/>
                        </a:lnTo>
                        <a:lnTo>
                          <a:pt x="1254" y="146"/>
                        </a:lnTo>
                        <a:lnTo>
                          <a:pt x="1268" y="158"/>
                        </a:lnTo>
                        <a:lnTo>
                          <a:pt x="1308" y="140"/>
                        </a:lnTo>
                        <a:lnTo>
                          <a:pt x="1336" y="141"/>
                        </a:lnTo>
                        <a:lnTo>
                          <a:pt x="1359" y="155"/>
                        </a:lnTo>
                        <a:lnTo>
                          <a:pt x="1336" y="120"/>
                        </a:lnTo>
                        <a:lnTo>
                          <a:pt x="1300" y="109"/>
                        </a:lnTo>
                        <a:lnTo>
                          <a:pt x="1298" y="77"/>
                        </a:lnTo>
                        <a:lnTo>
                          <a:pt x="1311" y="65"/>
                        </a:lnTo>
                        <a:lnTo>
                          <a:pt x="1316" y="83"/>
                        </a:lnTo>
                        <a:lnTo>
                          <a:pt x="1336" y="74"/>
                        </a:lnTo>
                        <a:lnTo>
                          <a:pt x="1322" y="55"/>
                        </a:lnTo>
                        <a:lnTo>
                          <a:pt x="1352" y="50"/>
                        </a:lnTo>
                        <a:lnTo>
                          <a:pt x="1385" y="55"/>
                        </a:lnTo>
                        <a:lnTo>
                          <a:pt x="1374" y="40"/>
                        </a:lnTo>
                        <a:lnTo>
                          <a:pt x="1445" y="28"/>
                        </a:lnTo>
                        <a:lnTo>
                          <a:pt x="1511" y="0"/>
                        </a:lnTo>
                        <a:lnTo>
                          <a:pt x="1583" y="2"/>
                        </a:lnTo>
                        <a:lnTo>
                          <a:pt x="1583" y="50"/>
                        </a:lnTo>
                        <a:lnTo>
                          <a:pt x="1614" y="33"/>
                        </a:lnTo>
                        <a:lnTo>
                          <a:pt x="1645" y="55"/>
                        </a:lnTo>
                        <a:lnTo>
                          <a:pt x="1696" y="63"/>
                        </a:lnTo>
                        <a:lnTo>
                          <a:pt x="1713" y="80"/>
                        </a:lnTo>
                        <a:lnTo>
                          <a:pt x="1755" y="74"/>
                        </a:lnTo>
                        <a:lnTo>
                          <a:pt x="1770" y="83"/>
                        </a:lnTo>
                        <a:lnTo>
                          <a:pt x="1799" y="68"/>
                        </a:lnTo>
                        <a:lnTo>
                          <a:pt x="1828" y="83"/>
                        </a:lnTo>
                        <a:lnTo>
                          <a:pt x="1903" y="80"/>
                        </a:lnTo>
                        <a:lnTo>
                          <a:pt x="1894" y="63"/>
                        </a:lnTo>
                        <a:lnTo>
                          <a:pt x="1927" y="63"/>
                        </a:lnTo>
                        <a:lnTo>
                          <a:pt x="1981" y="59"/>
                        </a:lnTo>
                        <a:lnTo>
                          <a:pt x="2005" y="86"/>
                        </a:lnTo>
                        <a:lnTo>
                          <a:pt x="2024" y="86"/>
                        </a:lnTo>
                        <a:lnTo>
                          <a:pt x="2042" y="91"/>
                        </a:lnTo>
                        <a:lnTo>
                          <a:pt x="2059" y="92"/>
                        </a:lnTo>
                        <a:lnTo>
                          <a:pt x="2076" y="95"/>
                        </a:lnTo>
                        <a:lnTo>
                          <a:pt x="2091" y="100"/>
                        </a:lnTo>
                        <a:lnTo>
                          <a:pt x="2109" y="107"/>
                        </a:lnTo>
                        <a:lnTo>
                          <a:pt x="2127" y="112"/>
                        </a:lnTo>
                        <a:lnTo>
                          <a:pt x="2143" y="120"/>
                        </a:lnTo>
                        <a:lnTo>
                          <a:pt x="2159" y="129"/>
                        </a:lnTo>
                        <a:lnTo>
                          <a:pt x="2216" y="140"/>
                        </a:lnTo>
                        <a:lnTo>
                          <a:pt x="2299" y="140"/>
                        </a:lnTo>
                        <a:lnTo>
                          <a:pt x="2292" y="129"/>
                        </a:lnTo>
                        <a:lnTo>
                          <a:pt x="2334" y="132"/>
                        </a:lnTo>
                        <a:lnTo>
                          <a:pt x="2359" y="141"/>
                        </a:lnTo>
                        <a:lnTo>
                          <a:pt x="2387" y="155"/>
                        </a:lnTo>
                        <a:lnTo>
                          <a:pt x="2451" y="164"/>
                        </a:lnTo>
                        <a:lnTo>
                          <a:pt x="2508" y="179"/>
                        </a:lnTo>
                        <a:lnTo>
                          <a:pt x="2539" y="176"/>
                        </a:lnTo>
                        <a:lnTo>
                          <a:pt x="2550" y="187"/>
                        </a:lnTo>
                        <a:lnTo>
                          <a:pt x="2581" y="205"/>
                        </a:lnTo>
                        <a:lnTo>
                          <a:pt x="2609" y="225"/>
                        </a:lnTo>
                        <a:lnTo>
                          <a:pt x="2634" y="236"/>
                        </a:lnTo>
                        <a:lnTo>
                          <a:pt x="2617" y="242"/>
                        </a:lnTo>
                        <a:lnTo>
                          <a:pt x="2563" y="227"/>
                        </a:lnTo>
                        <a:lnTo>
                          <a:pt x="2521" y="210"/>
                        </a:lnTo>
                        <a:lnTo>
                          <a:pt x="2535" y="228"/>
                        </a:lnTo>
                        <a:lnTo>
                          <a:pt x="2560" y="248"/>
                        </a:lnTo>
                        <a:lnTo>
                          <a:pt x="2566" y="268"/>
                        </a:lnTo>
                        <a:lnTo>
                          <a:pt x="2542" y="286"/>
                        </a:lnTo>
                        <a:lnTo>
                          <a:pt x="2546" y="298"/>
                        </a:lnTo>
                        <a:lnTo>
                          <a:pt x="2514" y="304"/>
                        </a:lnTo>
                        <a:lnTo>
                          <a:pt x="2475" y="308"/>
                        </a:lnTo>
                        <a:lnTo>
                          <a:pt x="2469" y="324"/>
                        </a:lnTo>
                        <a:lnTo>
                          <a:pt x="2501" y="361"/>
                        </a:lnTo>
                        <a:lnTo>
                          <a:pt x="2514" y="369"/>
                        </a:lnTo>
                        <a:lnTo>
                          <a:pt x="2530" y="404"/>
                        </a:lnTo>
                        <a:lnTo>
                          <a:pt x="2555" y="419"/>
                        </a:lnTo>
                        <a:lnTo>
                          <a:pt x="2555" y="444"/>
                        </a:lnTo>
                        <a:lnTo>
                          <a:pt x="2566" y="477"/>
                        </a:lnTo>
                        <a:lnTo>
                          <a:pt x="2543" y="470"/>
                        </a:lnTo>
                        <a:lnTo>
                          <a:pt x="2517" y="453"/>
                        </a:lnTo>
                        <a:lnTo>
                          <a:pt x="2501" y="428"/>
                        </a:lnTo>
                        <a:lnTo>
                          <a:pt x="2493" y="420"/>
                        </a:lnTo>
                        <a:lnTo>
                          <a:pt x="2485" y="413"/>
                        </a:lnTo>
                        <a:lnTo>
                          <a:pt x="2478" y="405"/>
                        </a:lnTo>
                        <a:lnTo>
                          <a:pt x="2471" y="396"/>
                        </a:lnTo>
                        <a:lnTo>
                          <a:pt x="2464" y="389"/>
                        </a:lnTo>
                        <a:lnTo>
                          <a:pt x="2459" y="379"/>
                        </a:lnTo>
                        <a:lnTo>
                          <a:pt x="2454" y="370"/>
                        </a:lnTo>
                        <a:lnTo>
                          <a:pt x="2451" y="361"/>
                        </a:lnTo>
                        <a:lnTo>
                          <a:pt x="2439" y="326"/>
                        </a:lnTo>
                        <a:lnTo>
                          <a:pt x="2412" y="295"/>
                        </a:lnTo>
                        <a:lnTo>
                          <a:pt x="2387" y="268"/>
                        </a:lnTo>
                        <a:lnTo>
                          <a:pt x="2370" y="274"/>
                        </a:lnTo>
                        <a:lnTo>
                          <a:pt x="2359" y="268"/>
                        </a:lnTo>
                        <a:lnTo>
                          <a:pt x="2359" y="274"/>
                        </a:lnTo>
                        <a:lnTo>
                          <a:pt x="2355" y="291"/>
                        </a:lnTo>
                        <a:lnTo>
                          <a:pt x="2352" y="312"/>
                        </a:lnTo>
                        <a:lnTo>
                          <a:pt x="2334" y="314"/>
                        </a:lnTo>
                        <a:lnTo>
                          <a:pt x="2317" y="306"/>
                        </a:lnTo>
                        <a:lnTo>
                          <a:pt x="2300" y="303"/>
                        </a:lnTo>
                        <a:lnTo>
                          <a:pt x="2282" y="298"/>
                        </a:lnTo>
                        <a:lnTo>
                          <a:pt x="2260" y="298"/>
                        </a:lnTo>
                        <a:lnTo>
                          <a:pt x="2240" y="300"/>
                        </a:lnTo>
                        <a:lnTo>
                          <a:pt x="2221" y="303"/>
                        </a:lnTo>
                        <a:lnTo>
                          <a:pt x="2202" y="306"/>
                        </a:lnTo>
                        <a:lnTo>
                          <a:pt x="2186" y="312"/>
                        </a:lnTo>
                        <a:lnTo>
                          <a:pt x="2176" y="314"/>
                        </a:lnTo>
                        <a:lnTo>
                          <a:pt x="2196" y="398"/>
                        </a:lnTo>
                        <a:lnTo>
                          <a:pt x="2218" y="390"/>
                        </a:lnTo>
                        <a:lnTo>
                          <a:pt x="2247" y="404"/>
                        </a:lnTo>
                        <a:lnTo>
                          <a:pt x="2279" y="457"/>
                        </a:lnTo>
                        <a:lnTo>
                          <a:pt x="2303" y="470"/>
                        </a:lnTo>
                        <a:lnTo>
                          <a:pt x="2274" y="407"/>
                        </a:lnTo>
                        <a:lnTo>
                          <a:pt x="2287" y="399"/>
                        </a:lnTo>
                        <a:lnTo>
                          <a:pt x="2302" y="419"/>
                        </a:lnTo>
                        <a:lnTo>
                          <a:pt x="2359" y="488"/>
                        </a:lnTo>
                        <a:lnTo>
                          <a:pt x="2361" y="526"/>
                        </a:lnTo>
                        <a:lnTo>
                          <a:pt x="2381" y="566"/>
                        </a:lnTo>
                        <a:lnTo>
                          <a:pt x="2393" y="602"/>
                        </a:lnTo>
                        <a:lnTo>
                          <a:pt x="2370" y="569"/>
                        </a:lnTo>
                        <a:lnTo>
                          <a:pt x="2328" y="500"/>
                        </a:lnTo>
                        <a:lnTo>
                          <a:pt x="2335" y="523"/>
                        </a:lnTo>
                        <a:lnTo>
                          <a:pt x="2334" y="546"/>
                        </a:lnTo>
                        <a:lnTo>
                          <a:pt x="2257" y="634"/>
                        </a:lnTo>
                        <a:lnTo>
                          <a:pt x="2238" y="616"/>
                        </a:lnTo>
                        <a:lnTo>
                          <a:pt x="2216" y="630"/>
                        </a:lnTo>
                        <a:lnTo>
                          <a:pt x="2204" y="660"/>
                        </a:lnTo>
                        <a:lnTo>
                          <a:pt x="2204" y="674"/>
                        </a:lnTo>
                        <a:lnTo>
                          <a:pt x="2208" y="691"/>
                        </a:lnTo>
                        <a:lnTo>
                          <a:pt x="2214" y="709"/>
                        </a:lnTo>
                        <a:lnTo>
                          <a:pt x="2224" y="726"/>
                        </a:lnTo>
                        <a:lnTo>
                          <a:pt x="2232" y="744"/>
                        </a:lnTo>
                        <a:lnTo>
                          <a:pt x="2243" y="761"/>
                        </a:lnTo>
                        <a:lnTo>
                          <a:pt x="2251" y="780"/>
                        </a:lnTo>
                        <a:lnTo>
                          <a:pt x="2257" y="796"/>
                        </a:lnTo>
                        <a:lnTo>
                          <a:pt x="2236" y="810"/>
                        </a:lnTo>
                        <a:lnTo>
                          <a:pt x="2221" y="792"/>
                        </a:lnTo>
                        <a:lnTo>
                          <a:pt x="2214" y="781"/>
                        </a:lnTo>
                        <a:lnTo>
                          <a:pt x="2209" y="770"/>
                        </a:lnTo>
                        <a:lnTo>
                          <a:pt x="2204" y="761"/>
                        </a:lnTo>
                        <a:lnTo>
                          <a:pt x="2199" y="752"/>
                        </a:lnTo>
                        <a:lnTo>
                          <a:pt x="2192" y="743"/>
                        </a:lnTo>
                        <a:lnTo>
                          <a:pt x="2186" y="734"/>
                        </a:lnTo>
                        <a:lnTo>
                          <a:pt x="2177" y="728"/>
                        </a:lnTo>
                        <a:lnTo>
                          <a:pt x="2167" y="723"/>
                        </a:lnTo>
                        <a:lnTo>
                          <a:pt x="2169" y="699"/>
                        </a:lnTo>
                        <a:lnTo>
                          <a:pt x="2159" y="693"/>
                        </a:lnTo>
                        <a:lnTo>
                          <a:pt x="2128" y="689"/>
                        </a:lnTo>
                        <a:lnTo>
                          <a:pt x="2109" y="699"/>
                        </a:lnTo>
                        <a:lnTo>
                          <a:pt x="2105" y="679"/>
                        </a:lnTo>
                        <a:lnTo>
                          <a:pt x="2105" y="647"/>
                        </a:lnTo>
                        <a:lnTo>
                          <a:pt x="2089" y="643"/>
                        </a:lnTo>
                        <a:lnTo>
                          <a:pt x="2076" y="679"/>
                        </a:lnTo>
                        <a:lnTo>
                          <a:pt x="2056" y="699"/>
                        </a:lnTo>
                        <a:lnTo>
                          <a:pt x="2050" y="711"/>
                        </a:lnTo>
                        <a:lnTo>
                          <a:pt x="2062" y="732"/>
                        </a:lnTo>
                        <a:lnTo>
                          <a:pt x="2092" y="743"/>
                        </a:lnTo>
                        <a:lnTo>
                          <a:pt x="2117" y="739"/>
                        </a:lnTo>
                        <a:lnTo>
                          <a:pt x="2141" y="761"/>
                        </a:lnTo>
                        <a:lnTo>
                          <a:pt x="2128" y="769"/>
                        </a:lnTo>
                        <a:lnTo>
                          <a:pt x="2109" y="790"/>
                        </a:lnTo>
                        <a:lnTo>
                          <a:pt x="2150" y="864"/>
                        </a:lnTo>
                        <a:lnTo>
                          <a:pt x="2167" y="902"/>
                        </a:lnTo>
                        <a:lnTo>
                          <a:pt x="2187" y="923"/>
                        </a:lnTo>
                        <a:lnTo>
                          <a:pt x="2162" y="1004"/>
                        </a:lnTo>
                        <a:lnTo>
                          <a:pt x="2118" y="1091"/>
                        </a:lnTo>
                        <a:lnTo>
                          <a:pt x="2082" y="1119"/>
                        </a:lnTo>
                        <a:lnTo>
                          <a:pt x="2050" y="1128"/>
                        </a:lnTo>
                        <a:lnTo>
                          <a:pt x="1998" y="1166"/>
                        </a:lnTo>
                        <a:lnTo>
                          <a:pt x="1981" y="1145"/>
                        </a:lnTo>
                        <a:lnTo>
                          <a:pt x="1943" y="1172"/>
                        </a:lnTo>
                        <a:lnTo>
                          <a:pt x="1924" y="1203"/>
                        </a:lnTo>
                        <a:lnTo>
                          <a:pt x="1943" y="1230"/>
                        </a:lnTo>
                        <a:lnTo>
                          <a:pt x="1971" y="1276"/>
                        </a:lnTo>
                        <a:lnTo>
                          <a:pt x="1991" y="1312"/>
                        </a:lnTo>
                        <a:lnTo>
                          <a:pt x="1997" y="1378"/>
                        </a:lnTo>
                        <a:lnTo>
                          <a:pt x="1968" y="1406"/>
                        </a:lnTo>
                        <a:lnTo>
                          <a:pt x="1953" y="1430"/>
                        </a:lnTo>
                        <a:lnTo>
                          <a:pt x="1934" y="1433"/>
                        </a:lnTo>
                        <a:lnTo>
                          <a:pt x="1930" y="1403"/>
                        </a:lnTo>
                        <a:lnTo>
                          <a:pt x="1885" y="1362"/>
                        </a:lnTo>
                        <a:lnTo>
                          <a:pt x="1868" y="1357"/>
                        </a:lnTo>
                        <a:lnTo>
                          <a:pt x="1856" y="1334"/>
                        </a:lnTo>
                        <a:lnTo>
                          <a:pt x="1843" y="1340"/>
                        </a:lnTo>
                        <a:lnTo>
                          <a:pt x="1836" y="1375"/>
                        </a:lnTo>
                        <a:lnTo>
                          <a:pt x="1828" y="1408"/>
                        </a:lnTo>
                        <a:lnTo>
                          <a:pt x="1825" y="1430"/>
                        </a:lnTo>
                        <a:lnTo>
                          <a:pt x="1845" y="1456"/>
                        </a:lnTo>
                        <a:lnTo>
                          <a:pt x="1868" y="1484"/>
                        </a:lnTo>
                        <a:lnTo>
                          <a:pt x="1903" y="1533"/>
                        </a:lnTo>
                        <a:lnTo>
                          <a:pt x="1904" y="1574"/>
                        </a:lnTo>
                        <a:lnTo>
                          <a:pt x="1910" y="1607"/>
                        </a:lnTo>
                        <a:lnTo>
                          <a:pt x="1904" y="1627"/>
                        </a:lnTo>
                        <a:lnTo>
                          <a:pt x="1894" y="1607"/>
                        </a:lnTo>
                        <a:lnTo>
                          <a:pt x="1868" y="1565"/>
                        </a:lnTo>
                        <a:lnTo>
                          <a:pt x="1856" y="1533"/>
                        </a:lnTo>
                        <a:lnTo>
                          <a:pt x="1839" y="1502"/>
                        </a:lnTo>
                        <a:lnTo>
                          <a:pt x="1828" y="1487"/>
                        </a:lnTo>
                        <a:lnTo>
                          <a:pt x="1804" y="1452"/>
                        </a:lnTo>
                        <a:lnTo>
                          <a:pt x="1810" y="1412"/>
                        </a:lnTo>
                        <a:lnTo>
                          <a:pt x="1810" y="1366"/>
                        </a:lnTo>
                        <a:lnTo>
                          <a:pt x="1810" y="1331"/>
                        </a:lnTo>
                        <a:lnTo>
                          <a:pt x="1799" y="1299"/>
                        </a:lnTo>
                        <a:lnTo>
                          <a:pt x="1786" y="1259"/>
                        </a:lnTo>
                        <a:lnTo>
                          <a:pt x="1767" y="1285"/>
                        </a:lnTo>
                        <a:lnTo>
                          <a:pt x="1750" y="1277"/>
                        </a:lnTo>
                        <a:lnTo>
                          <a:pt x="1742" y="1244"/>
                        </a:lnTo>
                        <a:lnTo>
                          <a:pt x="1733" y="1220"/>
                        </a:lnTo>
                        <a:lnTo>
                          <a:pt x="1716" y="1196"/>
                        </a:lnTo>
                        <a:lnTo>
                          <a:pt x="1679" y="1149"/>
                        </a:lnTo>
                        <a:lnTo>
                          <a:pt x="1651" y="1117"/>
                        </a:lnTo>
                        <a:lnTo>
                          <a:pt x="1611" y="1125"/>
                        </a:lnTo>
                        <a:lnTo>
                          <a:pt x="1593" y="1137"/>
                        </a:lnTo>
                        <a:lnTo>
                          <a:pt x="1585" y="1154"/>
                        </a:lnTo>
                        <a:lnTo>
                          <a:pt x="1576" y="1172"/>
                        </a:lnTo>
                        <a:lnTo>
                          <a:pt x="1568" y="1187"/>
                        </a:lnTo>
                        <a:lnTo>
                          <a:pt x="1557" y="1203"/>
                        </a:lnTo>
                        <a:lnTo>
                          <a:pt x="1547" y="1218"/>
                        </a:lnTo>
                        <a:lnTo>
                          <a:pt x="1537" y="1235"/>
                        </a:lnTo>
                        <a:lnTo>
                          <a:pt x="1526" y="1247"/>
                        </a:lnTo>
                        <a:lnTo>
                          <a:pt x="1511" y="1262"/>
                        </a:lnTo>
                        <a:lnTo>
                          <a:pt x="1489" y="1270"/>
                        </a:lnTo>
                        <a:lnTo>
                          <a:pt x="1480" y="1334"/>
                        </a:lnTo>
                        <a:lnTo>
                          <a:pt x="1462" y="1349"/>
                        </a:lnTo>
                        <a:lnTo>
                          <a:pt x="1452" y="1398"/>
                        </a:lnTo>
                        <a:lnTo>
                          <a:pt x="1440" y="1438"/>
                        </a:lnTo>
                        <a:lnTo>
                          <a:pt x="1423" y="1449"/>
                        </a:lnTo>
                        <a:lnTo>
                          <a:pt x="1406" y="1433"/>
                        </a:lnTo>
                        <a:lnTo>
                          <a:pt x="1352" y="1267"/>
                        </a:lnTo>
                        <a:lnTo>
                          <a:pt x="1336" y="1200"/>
                        </a:lnTo>
                        <a:lnTo>
                          <a:pt x="1329" y="1122"/>
                        </a:lnTo>
                        <a:lnTo>
                          <a:pt x="1300" y="1145"/>
                        </a:lnTo>
                        <a:lnTo>
                          <a:pt x="1286" y="1125"/>
                        </a:lnTo>
                        <a:lnTo>
                          <a:pt x="1281" y="1096"/>
                        </a:lnTo>
                        <a:lnTo>
                          <a:pt x="1254" y="1068"/>
                        </a:lnTo>
                        <a:lnTo>
                          <a:pt x="1220" y="1012"/>
                        </a:lnTo>
                        <a:lnTo>
                          <a:pt x="1158" y="1004"/>
                        </a:lnTo>
                        <a:lnTo>
                          <a:pt x="1132" y="983"/>
                        </a:lnTo>
                        <a:lnTo>
                          <a:pt x="1093" y="1004"/>
                        </a:lnTo>
                        <a:lnTo>
                          <a:pt x="1057" y="992"/>
                        </a:lnTo>
                        <a:lnTo>
                          <a:pt x="1057" y="955"/>
                        </a:lnTo>
                        <a:lnTo>
                          <a:pt x="1022" y="969"/>
                        </a:lnTo>
                        <a:lnTo>
                          <a:pt x="988" y="962"/>
                        </a:lnTo>
                        <a:lnTo>
                          <a:pt x="956" y="923"/>
                        </a:lnTo>
                        <a:lnTo>
                          <a:pt x="944" y="861"/>
                        </a:lnTo>
                        <a:lnTo>
                          <a:pt x="910" y="876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0" name="Freeform 484"/>
                  <p:cNvSpPr>
                    <a:spLocks/>
                  </p:cNvSpPr>
                  <p:nvPr/>
                </p:nvSpPr>
                <p:spPr bwMode="auto">
                  <a:xfrm>
                    <a:off x="2517" y="2888"/>
                    <a:ext cx="33" cy="47"/>
                  </a:xfrm>
                  <a:custGeom>
                    <a:avLst/>
                    <a:gdLst>
                      <a:gd name="T0" fmla="*/ 4 w 47"/>
                      <a:gd name="T1" fmla="*/ 0 h 70"/>
                      <a:gd name="T2" fmla="*/ 24 w 47"/>
                      <a:gd name="T3" fmla="*/ 4 h 70"/>
                      <a:gd name="T4" fmla="*/ 47 w 47"/>
                      <a:gd name="T5" fmla="*/ 35 h 70"/>
                      <a:gd name="T6" fmla="*/ 38 w 47"/>
                      <a:gd name="T7" fmla="*/ 67 h 70"/>
                      <a:gd name="T8" fmla="*/ 18 w 47"/>
                      <a:gd name="T9" fmla="*/ 70 h 70"/>
                      <a:gd name="T10" fmla="*/ 0 w 47"/>
                      <a:gd name="T11" fmla="*/ 39 h 70"/>
                      <a:gd name="T12" fmla="*/ 8 w 47"/>
                      <a:gd name="T13" fmla="*/ 24 h 70"/>
                      <a:gd name="T14" fmla="*/ 17 w 47"/>
                      <a:gd name="T15" fmla="*/ 3 h 70"/>
                      <a:gd name="T16" fmla="*/ 4 w 47"/>
                      <a:gd name="T17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70">
                        <a:moveTo>
                          <a:pt x="4" y="0"/>
                        </a:moveTo>
                        <a:lnTo>
                          <a:pt x="24" y="4"/>
                        </a:lnTo>
                        <a:lnTo>
                          <a:pt x="47" y="35"/>
                        </a:lnTo>
                        <a:lnTo>
                          <a:pt x="38" y="67"/>
                        </a:lnTo>
                        <a:lnTo>
                          <a:pt x="18" y="70"/>
                        </a:lnTo>
                        <a:lnTo>
                          <a:pt x="0" y="39"/>
                        </a:lnTo>
                        <a:lnTo>
                          <a:pt x="8" y="24"/>
                        </a:lnTo>
                        <a:lnTo>
                          <a:pt x="17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1" name="Freeform 485"/>
                  <p:cNvSpPr>
                    <a:spLocks/>
                  </p:cNvSpPr>
                  <p:nvPr/>
                </p:nvSpPr>
                <p:spPr bwMode="auto">
                  <a:xfrm>
                    <a:off x="2004" y="3212"/>
                    <a:ext cx="110" cy="240"/>
                  </a:xfrm>
                  <a:custGeom>
                    <a:avLst/>
                    <a:gdLst>
                      <a:gd name="T0" fmla="*/ 127 w 157"/>
                      <a:gd name="T1" fmla="*/ 0 h 358"/>
                      <a:gd name="T2" fmla="*/ 157 w 157"/>
                      <a:gd name="T3" fmla="*/ 71 h 358"/>
                      <a:gd name="T4" fmla="*/ 139 w 157"/>
                      <a:gd name="T5" fmla="*/ 78 h 358"/>
                      <a:gd name="T6" fmla="*/ 121 w 157"/>
                      <a:gd name="T7" fmla="*/ 113 h 358"/>
                      <a:gd name="T8" fmla="*/ 130 w 157"/>
                      <a:gd name="T9" fmla="*/ 147 h 358"/>
                      <a:gd name="T10" fmla="*/ 124 w 157"/>
                      <a:gd name="T11" fmla="*/ 170 h 358"/>
                      <a:gd name="T12" fmla="*/ 118 w 157"/>
                      <a:gd name="T13" fmla="*/ 200 h 358"/>
                      <a:gd name="T14" fmla="*/ 108 w 157"/>
                      <a:gd name="T15" fmla="*/ 214 h 358"/>
                      <a:gd name="T16" fmla="*/ 98 w 157"/>
                      <a:gd name="T17" fmla="*/ 246 h 358"/>
                      <a:gd name="T18" fmla="*/ 101 w 157"/>
                      <a:gd name="T19" fmla="*/ 267 h 358"/>
                      <a:gd name="T20" fmla="*/ 86 w 157"/>
                      <a:gd name="T21" fmla="*/ 290 h 358"/>
                      <a:gd name="T22" fmla="*/ 79 w 157"/>
                      <a:gd name="T23" fmla="*/ 342 h 358"/>
                      <a:gd name="T24" fmla="*/ 56 w 157"/>
                      <a:gd name="T25" fmla="*/ 354 h 358"/>
                      <a:gd name="T26" fmla="*/ 34 w 157"/>
                      <a:gd name="T27" fmla="*/ 358 h 358"/>
                      <a:gd name="T28" fmla="*/ 9 w 157"/>
                      <a:gd name="T29" fmla="*/ 339 h 358"/>
                      <a:gd name="T30" fmla="*/ 13 w 157"/>
                      <a:gd name="T31" fmla="*/ 318 h 358"/>
                      <a:gd name="T32" fmla="*/ 0 w 157"/>
                      <a:gd name="T33" fmla="*/ 286 h 358"/>
                      <a:gd name="T34" fmla="*/ 6 w 157"/>
                      <a:gd name="T35" fmla="*/ 255 h 358"/>
                      <a:gd name="T36" fmla="*/ 23 w 157"/>
                      <a:gd name="T37" fmla="*/ 237 h 358"/>
                      <a:gd name="T38" fmla="*/ 44 w 157"/>
                      <a:gd name="T39" fmla="*/ 205 h 358"/>
                      <a:gd name="T40" fmla="*/ 38 w 157"/>
                      <a:gd name="T41" fmla="*/ 170 h 358"/>
                      <a:gd name="T42" fmla="*/ 35 w 157"/>
                      <a:gd name="T43" fmla="*/ 142 h 358"/>
                      <a:gd name="T44" fmla="*/ 35 w 157"/>
                      <a:gd name="T45" fmla="*/ 106 h 358"/>
                      <a:gd name="T46" fmla="*/ 63 w 157"/>
                      <a:gd name="T47" fmla="*/ 93 h 358"/>
                      <a:gd name="T48" fmla="*/ 85 w 157"/>
                      <a:gd name="T49" fmla="*/ 78 h 358"/>
                      <a:gd name="T50" fmla="*/ 111 w 157"/>
                      <a:gd name="T51" fmla="*/ 60 h 358"/>
                      <a:gd name="T52" fmla="*/ 118 w 157"/>
                      <a:gd name="T53" fmla="*/ 37 h 358"/>
                      <a:gd name="T54" fmla="*/ 130 w 157"/>
                      <a:gd name="T55" fmla="*/ 19 h 358"/>
                      <a:gd name="T56" fmla="*/ 136 w 157"/>
                      <a:gd name="T57" fmla="*/ 0 h 358"/>
                      <a:gd name="T58" fmla="*/ 127 w 157"/>
                      <a:gd name="T59" fmla="*/ 0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7" h="358">
                        <a:moveTo>
                          <a:pt x="127" y="0"/>
                        </a:moveTo>
                        <a:lnTo>
                          <a:pt x="157" y="71"/>
                        </a:lnTo>
                        <a:lnTo>
                          <a:pt x="139" y="78"/>
                        </a:lnTo>
                        <a:lnTo>
                          <a:pt x="121" y="113"/>
                        </a:lnTo>
                        <a:lnTo>
                          <a:pt x="130" y="147"/>
                        </a:lnTo>
                        <a:lnTo>
                          <a:pt x="124" y="170"/>
                        </a:lnTo>
                        <a:lnTo>
                          <a:pt x="118" y="200"/>
                        </a:lnTo>
                        <a:lnTo>
                          <a:pt x="108" y="214"/>
                        </a:lnTo>
                        <a:lnTo>
                          <a:pt x="98" y="246"/>
                        </a:lnTo>
                        <a:lnTo>
                          <a:pt x="101" y="267"/>
                        </a:lnTo>
                        <a:lnTo>
                          <a:pt x="86" y="290"/>
                        </a:lnTo>
                        <a:lnTo>
                          <a:pt x="79" y="342"/>
                        </a:lnTo>
                        <a:lnTo>
                          <a:pt x="56" y="354"/>
                        </a:lnTo>
                        <a:lnTo>
                          <a:pt x="34" y="358"/>
                        </a:lnTo>
                        <a:lnTo>
                          <a:pt x="9" y="339"/>
                        </a:lnTo>
                        <a:lnTo>
                          <a:pt x="13" y="318"/>
                        </a:lnTo>
                        <a:lnTo>
                          <a:pt x="0" y="286"/>
                        </a:lnTo>
                        <a:lnTo>
                          <a:pt x="6" y="255"/>
                        </a:lnTo>
                        <a:lnTo>
                          <a:pt x="23" y="237"/>
                        </a:lnTo>
                        <a:lnTo>
                          <a:pt x="44" y="205"/>
                        </a:lnTo>
                        <a:lnTo>
                          <a:pt x="38" y="170"/>
                        </a:lnTo>
                        <a:lnTo>
                          <a:pt x="35" y="142"/>
                        </a:lnTo>
                        <a:lnTo>
                          <a:pt x="35" y="106"/>
                        </a:lnTo>
                        <a:lnTo>
                          <a:pt x="63" y="93"/>
                        </a:lnTo>
                        <a:lnTo>
                          <a:pt x="85" y="78"/>
                        </a:lnTo>
                        <a:lnTo>
                          <a:pt x="111" y="60"/>
                        </a:lnTo>
                        <a:lnTo>
                          <a:pt x="118" y="37"/>
                        </a:lnTo>
                        <a:lnTo>
                          <a:pt x="130" y="19"/>
                        </a:lnTo>
                        <a:lnTo>
                          <a:pt x="136" y="0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2" name="Freeform 486"/>
                  <p:cNvSpPr>
                    <a:spLocks/>
                  </p:cNvSpPr>
                  <p:nvPr/>
                </p:nvSpPr>
                <p:spPr bwMode="auto">
                  <a:xfrm>
                    <a:off x="3620" y="3679"/>
                    <a:ext cx="31" cy="48"/>
                  </a:xfrm>
                  <a:custGeom>
                    <a:avLst/>
                    <a:gdLst>
                      <a:gd name="T0" fmla="*/ 36 w 46"/>
                      <a:gd name="T1" fmla="*/ 26 h 72"/>
                      <a:gd name="T2" fmla="*/ 46 w 46"/>
                      <a:gd name="T3" fmla="*/ 41 h 72"/>
                      <a:gd name="T4" fmla="*/ 22 w 46"/>
                      <a:gd name="T5" fmla="*/ 72 h 72"/>
                      <a:gd name="T6" fmla="*/ 9 w 46"/>
                      <a:gd name="T7" fmla="*/ 59 h 72"/>
                      <a:gd name="T8" fmla="*/ 0 w 46"/>
                      <a:gd name="T9" fmla="*/ 48 h 72"/>
                      <a:gd name="T10" fmla="*/ 22 w 46"/>
                      <a:gd name="T11" fmla="*/ 24 h 72"/>
                      <a:gd name="T12" fmla="*/ 29 w 46"/>
                      <a:gd name="T13" fmla="*/ 0 h 72"/>
                      <a:gd name="T14" fmla="*/ 42 w 46"/>
                      <a:gd name="T15" fmla="*/ 7 h 72"/>
                      <a:gd name="T16" fmla="*/ 36 w 46"/>
                      <a:gd name="T17" fmla="*/ 2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72">
                        <a:moveTo>
                          <a:pt x="36" y="26"/>
                        </a:moveTo>
                        <a:lnTo>
                          <a:pt x="46" y="41"/>
                        </a:lnTo>
                        <a:lnTo>
                          <a:pt x="22" y="72"/>
                        </a:lnTo>
                        <a:lnTo>
                          <a:pt x="9" y="59"/>
                        </a:lnTo>
                        <a:lnTo>
                          <a:pt x="0" y="48"/>
                        </a:lnTo>
                        <a:lnTo>
                          <a:pt x="22" y="24"/>
                        </a:lnTo>
                        <a:lnTo>
                          <a:pt x="29" y="0"/>
                        </a:lnTo>
                        <a:lnTo>
                          <a:pt x="42" y="7"/>
                        </a:lnTo>
                        <a:lnTo>
                          <a:pt x="36" y="26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3" name="Freeform 487"/>
                  <p:cNvSpPr>
                    <a:spLocks/>
                  </p:cNvSpPr>
                  <p:nvPr/>
                </p:nvSpPr>
                <p:spPr bwMode="auto">
                  <a:xfrm>
                    <a:off x="3530" y="3748"/>
                    <a:ext cx="93" cy="92"/>
                  </a:xfrm>
                  <a:custGeom>
                    <a:avLst/>
                    <a:gdLst>
                      <a:gd name="T0" fmla="*/ 0 w 130"/>
                      <a:gd name="T1" fmla="*/ 126 h 137"/>
                      <a:gd name="T2" fmla="*/ 48 w 130"/>
                      <a:gd name="T3" fmla="*/ 137 h 137"/>
                      <a:gd name="T4" fmla="*/ 104 w 130"/>
                      <a:gd name="T5" fmla="*/ 75 h 137"/>
                      <a:gd name="T6" fmla="*/ 121 w 130"/>
                      <a:gd name="T7" fmla="*/ 67 h 137"/>
                      <a:gd name="T8" fmla="*/ 125 w 130"/>
                      <a:gd name="T9" fmla="*/ 59 h 137"/>
                      <a:gd name="T10" fmla="*/ 126 w 130"/>
                      <a:gd name="T11" fmla="*/ 53 h 137"/>
                      <a:gd name="T12" fmla="*/ 128 w 130"/>
                      <a:gd name="T13" fmla="*/ 44 h 137"/>
                      <a:gd name="T14" fmla="*/ 130 w 130"/>
                      <a:gd name="T15" fmla="*/ 35 h 137"/>
                      <a:gd name="T16" fmla="*/ 130 w 130"/>
                      <a:gd name="T17" fmla="*/ 27 h 137"/>
                      <a:gd name="T18" fmla="*/ 130 w 130"/>
                      <a:gd name="T19" fmla="*/ 18 h 137"/>
                      <a:gd name="T20" fmla="*/ 130 w 130"/>
                      <a:gd name="T21" fmla="*/ 11 h 137"/>
                      <a:gd name="T22" fmla="*/ 130 w 130"/>
                      <a:gd name="T23" fmla="*/ 0 h 137"/>
                      <a:gd name="T24" fmla="*/ 100 w 130"/>
                      <a:gd name="T25" fmla="*/ 15 h 137"/>
                      <a:gd name="T26" fmla="*/ 75 w 130"/>
                      <a:gd name="T27" fmla="*/ 40 h 137"/>
                      <a:gd name="T28" fmla="*/ 58 w 130"/>
                      <a:gd name="T29" fmla="*/ 75 h 137"/>
                      <a:gd name="T30" fmla="*/ 30 w 130"/>
                      <a:gd name="T31" fmla="*/ 84 h 137"/>
                      <a:gd name="T32" fmla="*/ 8 w 130"/>
                      <a:gd name="T33" fmla="*/ 134 h 137"/>
                      <a:gd name="T34" fmla="*/ 0 w 130"/>
                      <a:gd name="T35" fmla="*/ 12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0" h="137">
                        <a:moveTo>
                          <a:pt x="0" y="126"/>
                        </a:moveTo>
                        <a:lnTo>
                          <a:pt x="48" y="137"/>
                        </a:lnTo>
                        <a:lnTo>
                          <a:pt x="104" y="75"/>
                        </a:lnTo>
                        <a:lnTo>
                          <a:pt x="121" y="67"/>
                        </a:lnTo>
                        <a:lnTo>
                          <a:pt x="125" y="59"/>
                        </a:lnTo>
                        <a:lnTo>
                          <a:pt x="126" y="53"/>
                        </a:lnTo>
                        <a:lnTo>
                          <a:pt x="128" y="44"/>
                        </a:lnTo>
                        <a:lnTo>
                          <a:pt x="130" y="35"/>
                        </a:lnTo>
                        <a:lnTo>
                          <a:pt x="130" y="27"/>
                        </a:lnTo>
                        <a:lnTo>
                          <a:pt x="130" y="18"/>
                        </a:lnTo>
                        <a:lnTo>
                          <a:pt x="130" y="11"/>
                        </a:lnTo>
                        <a:lnTo>
                          <a:pt x="130" y="0"/>
                        </a:lnTo>
                        <a:lnTo>
                          <a:pt x="100" y="15"/>
                        </a:lnTo>
                        <a:lnTo>
                          <a:pt x="75" y="40"/>
                        </a:lnTo>
                        <a:lnTo>
                          <a:pt x="58" y="75"/>
                        </a:lnTo>
                        <a:lnTo>
                          <a:pt x="30" y="84"/>
                        </a:lnTo>
                        <a:lnTo>
                          <a:pt x="8" y="134"/>
                        </a:lnTo>
                        <a:lnTo>
                          <a:pt x="0" y="126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4" name="Freeform 488"/>
                  <p:cNvSpPr>
                    <a:spLocks/>
                  </p:cNvSpPr>
                  <p:nvPr/>
                </p:nvSpPr>
                <p:spPr bwMode="auto">
                  <a:xfrm>
                    <a:off x="2865" y="3130"/>
                    <a:ext cx="109" cy="39"/>
                  </a:xfrm>
                  <a:custGeom>
                    <a:avLst/>
                    <a:gdLst>
                      <a:gd name="T0" fmla="*/ 6 w 153"/>
                      <a:gd name="T1" fmla="*/ 23 h 60"/>
                      <a:gd name="T2" fmla="*/ 21 w 153"/>
                      <a:gd name="T3" fmla="*/ 0 h 60"/>
                      <a:gd name="T4" fmla="*/ 53 w 153"/>
                      <a:gd name="T5" fmla="*/ 1 h 60"/>
                      <a:gd name="T6" fmla="*/ 63 w 153"/>
                      <a:gd name="T7" fmla="*/ 12 h 60"/>
                      <a:gd name="T8" fmla="*/ 94 w 153"/>
                      <a:gd name="T9" fmla="*/ 0 h 60"/>
                      <a:gd name="T10" fmla="*/ 131 w 153"/>
                      <a:gd name="T11" fmla="*/ 32 h 60"/>
                      <a:gd name="T12" fmla="*/ 153 w 153"/>
                      <a:gd name="T13" fmla="*/ 51 h 60"/>
                      <a:gd name="T14" fmla="*/ 147 w 153"/>
                      <a:gd name="T15" fmla="*/ 60 h 60"/>
                      <a:gd name="T16" fmla="*/ 124 w 153"/>
                      <a:gd name="T17" fmla="*/ 47 h 60"/>
                      <a:gd name="T18" fmla="*/ 103 w 153"/>
                      <a:gd name="T19" fmla="*/ 47 h 60"/>
                      <a:gd name="T20" fmla="*/ 83 w 153"/>
                      <a:gd name="T21" fmla="*/ 40 h 60"/>
                      <a:gd name="T22" fmla="*/ 57 w 153"/>
                      <a:gd name="T23" fmla="*/ 46 h 60"/>
                      <a:gd name="T24" fmla="*/ 31 w 153"/>
                      <a:gd name="T25" fmla="*/ 32 h 60"/>
                      <a:gd name="T26" fmla="*/ 0 w 153"/>
                      <a:gd name="T27" fmla="*/ 18 h 60"/>
                      <a:gd name="T28" fmla="*/ 6 w 153"/>
                      <a:gd name="T29" fmla="*/ 23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53" h="60">
                        <a:moveTo>
                          <a:pt x="6" y="23"/>
                        </a:moveTo>
                        <a:lnTo>
                          <a:pt x="21" y="0"/>
                        </a:lnTo>
                        <a:lnTo>
                          <a:pt x="53" y="1"/>
                        </a:lnTo>
                        <a:lnTo>
                          <a:pt x="63" y="12"/>
                        </a:lnTo>
                        <a:lnTo>
                          <a:pt x="94" y="0"/>
                        </a:lnTo>
                        <a:lnTo>
                          <a:pt x="131" y="32"/>
                        </a:lnTo>
                        <a:lnTo>
                          <a:pt x="153" y="51"/>
                        </a:lnTo>
                        <a:lnTo>
                          <a:pt x="147" y="60"/>
                        </a:lnTo>
                        <a:lnTo>
                          <a:pt x="124" y="47"/>
                        </a:lnTo>
                        <a:lnTo>
                          <a:pt x="103" y="47"/>
                        </a:lnTo>
                        <a:lnTo>
                          <a:pt x="83" y="40"/>
                        </a:lnTo>
                        <a:lnTo>
                          <a:pt x="57" y="46"/>
                        </a:lnTo>
                        <a:lnTo>
                          <a:pt x="31" y="32"/>
                        </a:lnTo>
                        <a:lnTo>
                          <a:pt x="0" y="18"/>
                        </a:lnTo>
                        <a:lnTo>
                          <a:pt x="6" y="23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5" name="Freeform 489"/>
                  <p:cNvSpPr>
                    <a:spLocks/>
                  </p:cNvSpPr>
                  <p:nvPr/>
                </p:nvSpPr>
                <p:spPr bwMode="auto">
                  <a:xfrm>
                    <a:off x="3207" y="3055"/>
                    <a:ext cx="264" cy="182"/>
                  </a:xfrm>
                  <a:custGeom>
                    <a:avLst/>
                    <a:gdLst>
                      <a:gd name="T0" fmla="*/ 131 w 372"/>
                      <a:gd name="T1" fmla="*/ 39 h 269"/>
                      <a:gd name="T2" fmla="*/ 97 w 372"/>
                      <a:gd name="T3" fmla="*/ 51 h 269"/>
                      <a:gd name="T4" fmla="*/ 84 w 372"/>
                      <a:gd name="T5" fmla="*/ 61 h 269"/>
                      <a:gd name="T6" fmla="*/ 68 w 372"/>
                      <a:gd name="T7" fmla="*/ 45 h 269"/>
                      <a:gd name="T8" fmla="*/ 60 w 372"/>
                      <a:gd name="T9" fmla="*/ 30 h 269"/>
                      <a:gd name="T10" fmla="*/ 48 w 372"/>
                      <a:gd name="T11" fmla="*/ 10 h 269"/>
                      <a:gd name="T12" fmla="*/ 26 w 372"/>
                      <a:gd name="T13" fmla="*/ 1 h 269"/>
                      <a:gd name="T14" fmla="*/ 0 w 372"/>
                      <a:gd name="T15" fmla="*/ 10 h 269"/>
                      <a:gd name="T16" fmla="*/ 15 w 372"/>
                      <a:gd name="T17" fmla="*/ 33 h 269"/>
                      <a:gd name="T18" fmla="*/ 26 w 372"/>
                      <a:gd name="T19" fmla="*/ 39 h 269"/>
                      <a:gd name="T20" fmla="*/ 19 w 372"/>
                      <a:gd name="T21" fmla="*/ 45 h 269"/>
                      <a:gd name="T22" fmla="*/ 26 w 372"/>
                      <a:gd name="T23" fmla="*/ 74 h 269"/>
                      <a:gd name="T24" fmla="*/ 28 w 372"/>
                      <a:gd name="T25" fmla="*/ 88 h 269"/>
                      <a:gd name="T26" fmla="*/ 39 w 372"/>
                      <a:gd name="T27" fmla="*/ 74 h 269"/>
                      <a:gd name="T28" fmla="*/ 65 w 372"/>
                      <a:gd name="T29" fmla="*/ 85 h 269"/>
                      <a:gd name="T30" fmla="*/ 89 w 372"/>
                      <a:gd name="T31" fmla="*/ 96 h 269"/>
                      <a:gd name="T32" fmla="*/ 101 w 372"/>
                      <a:gd name="T33" fmla="*/ 105 h 269"/>
                      <a:gd name="T34" fmla="*/ 112 w 372"/>
                      <a:gd name="T35" fmla="*/ 114 h 269"/>
                      <a:gd name="T36" fmla="*/ 121 w 372"/>
                      <a:gd name="T37" fmla="*/ 125 h 269"/>
                      <a:gd name="T38" fmla="*/ 130 w 372"/>
                      <a:gd name="T39" fmla="*/ 137 h 269"/>
                      <a:gd name="T40" fmla="*/ 137 w 372"/>
                      <a:gd name="T41" fmla="*/ 146 h 269"/>
                      <a:gd name="T42" fmla="*/ 145 w 372"/>
                      <a:gd name="T43" fmla="*/ 158 h 269"/>
                      <a:gd name="T44" fmla="*/ 151 w 372"/>
                      <a:gd name="T45" fmla="*/ 171 h 269"/>
                      <a:gd name="T46" fmla="*/ 160 w 372"/>
                      <a:gd name="T47" fmla="*/ 186 h 269"/>
                      <a:gd name="T48" fmla="*/ 228 w 372"/>
                      <a:gd name="T49" fmla="*/ 210 h 269"/>
                      <a:gd name="T50" fmla="*/ 220 w 372"/>
                      <a:gd name="T51" fmla="*/ 178 h 269"/>
                      <a:gd name="T52" fmla="*/ 231 w 372"/>
                      <a:gd name="T53" fmla="*/ 173 h 269"/>
                      <a:gd name="T54" fmla="*/ 270 w 372"/>
                      <a:gd name="T55" fmla="*/ 201 h 269"/>
                      <a:gd name="T56" fmla="*/ 294 w 372"/>
                      <a:gd name="T57" fmla="*/ 215 h 269"/>
                      <a:gd name="T58" fmla="*/ 307 w 372"/>
                      <a:gd name="T59" fmla="*/ 232 h 269"/>
                      <a:gd name="T60" fmla="*/ 314 w 372"/>
                      <a:gd name="T61" fmla="*/ 253 h 269"/>
                      <a:gd name="T62" fmla="*/ 372 w 372"/>
                      <a:gd name="T63" fmla="*/ 269 h 269"/>
                      <a:gd name="T64" fmla="*/ 332 w 372"/>
                      <a:gd name="T65" fmla="*/ 189 h 269"/>
                      <a:gd name="T66" fmla="*/ 310 w 372"/>
                      <a:gd name="T67" fmla="*/ 166 h 269"/>
                      <a:gd name="T68" fmla="*/ 332 w 372"/>
                      <a:gd name="T69" fmla="*/ 166 h 269"/>
                      <a:gd name="T70" fmla="*/ 320 w 372"/>
                      <a:gd name="T71" fmla="*/ 134 h 269"/>
                      <a:gd name="T72" fmla="*/ 292 w 372"/>
                      <a:gd name="T73" fmla="*/ 114 h 269"/>
                      <a:gd name="T74" fmla="*/ 260 w 372"/>
                      <a:gd name="T75" fmla="*/ 88 h 269"/>
                      <a:gd name="T76" fmla="*/ 202 w 372"/>
                      <a:gd name="T77" fmla="*/ 50 h 269"/>
                      <a:gd name="T78" fmla="*/ 170 w 372"/>
                      <a:gd name="T79" fmla="*/ 39 h 269"/>
                      <a:gd name="T80" fmla="*/ 137 w 372"/>
                      <a:gd name="T81" fmla="*/ 30 h 269"/>
                      <a:gd name="T82" fmla="*/ 106 w 372"/>
                      <a:gd name="T83" fmla="*/ 51 h 269"/>
                      <a:gd name="T84" fmla="*/ 84 w 372"/>
                      <a:gd name="T85" fmla="*/ 64 h 269"/>
                      <a:gd name="T86" fmla="*/ 68 w 372"/>
                      <a:gd name="T87" fmla="*/ 42 h 269"/>
                      <a:gd name="T88" fmla="*/ 61 w 372"/>
                      <a:gd name="T89" fmla="*/ 36 h 269"/>
                      <a:gd name="T90" fmla="*/ 48 w 372"/>
                      <a:gd name="T91" fmla="*/ 0 h 269"/>
                      <a:gd name="T92" fmla="*/ 131 w 372"/>
                      <a:gd name="T93" fmla="*/ 39 h 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72" h="269">
                        <a:moveTo>
                          <a:pt x="131" y="39"/>
                        </a:moveTo>
                        <a:lnTo>
                          <a:pt x="97" y="51"/>
                        </a:lnTo>
                        <a:lnTo>
                          <a:pt x="84" y="61"/>
                        </a:lnTo>
                        <a:lnTo>
                          <a:pt x="68" y="45"/>
                        </a:lnTo>
                        <a:lnTo>
                          <a:pt x="60" y="30"/>
                        </a:lnTo>
                        <a:lnTo>
                          <a:pt x="48" y="10"/>
                        </a:lnTo>
                        <a:lnTo>
                          <a:pt x="26" y="1"/>
                        </a:lnTo>
                        <a:lnTo>
                          <a:pt x="0" y="10"/>
                        </a:lnTo>
                        <a:lnTo>
                          <a:pt x="15" y="33"/>
                        </a:lnTo>
                        <a:lnTo>
                          <a:pt x="26" y="39"/>
                        </a:lnTo>
                        <a:lnTo>
                          <a:pt x="19" y="45"/>
                        </a:lnTo>
                        <a:lnTo>
                          <a:pt x="26" y="74"/>
                        </a:lnTo>
                        <a:lnTo>
                          <a:pt x="28" y="88"/>
                        </a:lnTo>
                        <a:lnTo>
                          <a:pt x="39" y="74"/>
                        </a:lnTo>
                        <a:lnTo>
                          <a:pt x="65" y="85"/>
                        </a:lnTo>
                        <a:lnTo>
                          <a:pt x="89" y="96"/>
                        </a:lnTo>
                        <a:lnTo>
                          <a:pt x="101" y="105"/>
                        </a:lnTo>
                        <a:lnTo>
                          <a:pt x="112" y="114"/>
                        </a:lnTo>
                        <a:lnTo>
                          <a:pt x="121" y="125"/>
                        </a:lnTo>
                        <a:lnTo>
                          <a:pt x="130" y="137"/>
                        </a:lnTo>
                        <a:lnTo>
                          <a:pt x="137" y="146"/>
                        </a:lnTo>
                        <a:lnTo>
                          <a:pt x="145" y="158"/>
                        </a:lnTo>
                        <a:lnTo>
                          <a:pt x="151" y="171"/>
                        </a:lnTo>
                        <a:lnTo>
                          <a:pt x="160" y="186"/>
                        </a:lnTo>
                        <a:lnTo>
                          <a:pt x="228" y="210"/>
                        </a:lnTo>
                        <a:lnTo>
                          <a:pt x="220" y="178"/>
                        </a:lnTo>
                        <a:lnTo>
                          <a:pt x="231" y="173"/>
                        </a:lnTo>
                        <a:lnTo>
                          <a:pt x="270" y="201"/>
                        </a:lnTo>
                        <a:lnTo>
                          <a:pt x="294" y="215"/>
                        </a:lnTo>
                        <a:lnTo>
                          <a:pt x="307" y="232"/>
                        </a:lnTo>
                        <a:lnTo>
                          <a:pt x="314" y="253"/>
                        </a:lnTo>
                        <a:lnTo>
                          <a:pt x="372" y="269"/>
                        </a:lnTo>
                        <a:lnTo>
                          <a:pt x="332" y="189"/>
                        </a:lnTo>
                        <a:lnTo>
                          <a:pt x="310" y="166"/>
                        </a:lnTo>
                        <a:lnTo>
                          <a:pt x="332" y="166"/>
                        </a:lnTo>
                        <a:lnTo>
                          <a:pt x="320" y="134"/>
                        </a:lnTo>
                        <a:lnTo>
                          <a:pt x="292" y="114"/>
                        </a:lnTo>
                        <a:lnTo>
                          <a:pt x="260" y="88"/>
                        </a:lnTo>
                        <a:lnTo>
                          <a:pt x="202" y="50"/>
                        </a:lnTo>
                        <a:lnTo>
                          <a:pt x="170" y="39"/>
                        </a:lnTo>
                        <a:lnTo>
                          <a:pt x="137" y="30"/>
                        </a:lnTo>
                        <a:lnTo>
                          <a:pt x="106" y="51"/>
                        </a:lnTo>
                        <a:lnTo>
                          <a:pt x="84" y="64"/>
                        </a:lnTo>
                        <a:lnTo>
                          <a:pt x="68" y="42"/>
                        </a:lnTo>
                        <a:lnTo>
                          <a:pt x="61" y="36"/>
                        </a:lnTo>
                        <a:lnTo>
                          <a:pt x="48" y="0"/>
                        </a:lnTo>
                        <a:lnTo>
                          <a:pt x="131" y="39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6" name="Freeform 490"/>
                  <p:cNvSpPr>
                    <a:spLocks/>
                  </p:cNvSpPr>
                  <p:nvPr/>
                </p:nvSpPr>
                <p:spPr bwMode="auto">
                  <a:xfrm>
                    <a:off x="2904" y="2932"/>
                    <a:ext cx="136" cy="169"/>
                  </a:xfrm>
                  <a:custGeom>
                    <a:avLst/>
                    <a:gdLst>
                      <a:gd name="T0" fmla="*/ 8 w 193"/>
                      <a:gd name="T1" fmla="*/ 117 h 251"/>
                      <a:gd name="T2" fmla="*/ 8 w 193"/>
                      <a:gd name="T3" fmla="*/ 127 h 251"/>
                      <a:gd name="T4" fmla="*/ 7 w 193"/>
                      <a:gd name="T5" fmla="*/ 136 h 251"/>
                      <a:gd name="T6" fmla="*/ 7 w 193"/>
                      <a:gd name="T7" fmla="*/ 145 h 251"/>
                      <a:gd name="T8" fmla="*/ 4 w 193"/>
                      <a:gd name="T9" fmla="*/ 154 h 251"/>
                      <a:gd name="T10" fmla="*/ 4 w 193"/>
                      <a:gd name="T11" fmla="*/ 163 h 251"/>
                      <a:gd name="T12" fmla="*/ 4 w 193"/>
                      <a:gd name="T13" fmla="*/ 174 h 251"/>
                      <a:gd name="T14" fmla="*/ 7 w 193"/>
                      <a:gd name="T15" fmla="*/ 186 h 251"/>
                      <a:gd name="T16" fmla="*/ 10 w 193"/>
                      <a:gd name="T17" fmla="*/ 199 h 251"/>
                      <a:gd name="T18" fmla="*/ 27 w 193"/>
                      <a:gd name="T19" fmla="*/ 200 h 251"/>
                      <a:gd name="T20" fmla="*/ 27 w 193"/>
                      <a:gd name="T21" fmla="*/ 219 h 251"/>
                      <a:gd name="T22" fmla="*/ 67 w 193"/>
                      <a:gd name="T23" fmla="*/ 235 h 251"/>
                      <a:gd name="T24" fmla="*/ 119 w 193"/>
                      <a:gd name="T25" fmla="*/ 249 h 251"/>
                      <a:gd name="T26" fmla="*/ 132 w 193"/>
                      <a:gd name="T27" fmla="*/ 251 h 251"/>
                      <a:gd name="T28" fmla="*/ 145 w 193"/>
                      <a:gd name="T29" fmla="*/ 199 h 251"/>
                      <a:gd name="T30" fmla="*/ 168 w 193"/>
                      <a:gd name="T31" fmla="*/ 182 h 251"/>
                      <a:gd name="T32" fmla="*/ 193 w 193"/>
                      <a:gd name="T33" fmla="*/ 145 h 251"/>
                      <a:gd name="T34" fmla="*/ 181 w 193"/>
                      <a:gd name="T35" fmla="*/ 95 h 251"/>
                      <a:gd name="T36" fmla="*/ 181 w 193"/>
                      <a:gd name="T37" fmla="*/ 76 h 251"/>
                      <a:gd name="T38" fmla="*/ 190 w 193"/>
                      <a:gd name="T39" fmla="*/ 45 h 251"/>
                      <a:gd name="T40" fmla="*/ 170 w 193"/>
                      <a:gd name="T41" fmla="*/ 27 h 251"/>
                      <a:gd name="T42" fmla="*/ 151 w 193"/>
                      <a:gd name="T43" fmla="*/ 0 h 251"/>
                      <a:gd name="T44" fmla="*/ 135 w 193"/>
                      <a:gd name="T45" fmla="*/ 21 h 251"/>
                      <a:gd name="T46" fmla="*/ 134 w 193"/>
                      <a:gd name="T47" fmla="*/ 32 h 251"/>
                      <a:gd name="T48" fmla="*/ 131 w 193"/>
                      <a:gd name="T49" fmla="*/ 44 h 251"/>
                      <a:gd name="T50" fmla="*/ 124 w 193"/>
                      <a:gd name="T51" fmla="*/ 53 h 251"/>
                      <a:gd name="T52" fmla="*/ 119 w 193"/>
                      <a:gd name="T53" fmla="*/ 64 h 251"/>
                      <a:gd name="T54" fmla="*/ 111 w 193"/>
                      <a:gd name="T55" fmla="*/ 71 h 251"/>
                      <a:gd name="T56" fmla="*/ 102 w 193"/>
                      <a:gd name="T57" fmla="*/ 81 h 251"/>
                      <a:gd name="T58" fmla="*/ 93 w 193"/>
                      <a:gd name="T59" fmla="*/ 88 h 251"/>
                      <a:gd name="T60" fmla="*/ 87 w 193"/>
                      <a:gd name="T61" fmla="*/ 95 h 251"/>
                      <a:gd name="T62" fmla="*/ 77 w 193"/>
                      <a:gd name="T63" fmla="*/ 97 h 251"/>
                      <a:gd name="T64" fmla="*/ 69 w 193"/>
                      <a:gd name="T65" fmla="*/ 99 h 251"/>
                      <a:gd name="T66" fmla="*/ 60 w 193"/>
                      <a:gd name="T67" fmla="*/ 101 h 251"/>
                      <a:gd name="T68" fmla="*/ 52 w 193"/>
                      <a:gd name="T69" fmla="*/ 104 h 251"/>
                      <a:gd name="T70" fmla="*/ 43 w 193"/>
                      <a:gd name="T71" fmla="*/ 107 h 251"/>
                      <a:gd name="T72" fmla="*/ 36 w 193"/>
                      <a:gd name="T73" fmla="*/ 108 h 251"/>
                      <a:gd name="T74" fmla="*/ 27 w 193"/>
                      <a:gd name="T75" fmla="*/ 110 h 251"/>
                      <a:gd name="T76" fmla="*/ 17 w 193"/>
                      <a:gd name="T77" fmla="*/ 110 h 251"/>
                      <a:gd name="T78" fmla="*/ 8 w 193"/>
                      <a:gd name="T79" fmla="*/ 117 h 251"/>
                      <a:gd name="T80" fmla="*/ 1 w 193"/>
                      <a:gd name="T81" fmla="*/ 127 h 251"/>
                      <a:gd name="T82" fmla="*/ 0 w 193"/>
                      <a:gd name="T83" fmla="*/ 137 h 251"/>
                      <a:gd name="T84" fmla="*/ 0 w 193"/>
                      <a:gd name="T85" fmla="*/ 148 h 251"/>
                      <a:gd name="T86" fmla="*/ 0 w 193"/>
                      <a:gd name="T87" fmla="*/ 160 h 251"/>
                      <a:gd name="T88" fmla="*/ 0 w 193"/>
                      <a:gd name="T89" fmla="*/ 173 h 251"/>
                      <a:gd name="T90" fmla="*/ 1 w 193"/>
                      <a:gd name="T91" fmla="*/ 186 h 251"/>
                      <a:gd name="T92" fmla="*/ 1 w 193"/>
                      <a:gd name="T93" fmla="*/ 199 h 251"/>
                      <a:gd name="T94" fmla="*/ 8 w 193"/>
                      <a:gd name="T95" fmla="*/ 117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93" h="251">
                        <a:moveTo>
                          <a:pt x="8" y="117"/>
                        </a:moveTo>
                        <a:lnTo>
                          <a:pt x="8" y="127"/>
                        </a:lnTo>
                        <a:lnTo>
                          <a:pt x="7" y="136"/>
                        </a:lnTo>
                        <a:lnTo>
                          <a:pt x="7" y="145"/>
                        </a:lnTo>
                        <a:lnTo>
                          <a:pt x="4" y="154"/>
                        </a:lnTo>
                        <a:lnTo>
                          <a:pt x="4" y="163"/>
                        </a:lnTo>
                        <a:lnTo>
                          <a:pt x="4" y="174"/>
                        </a:lnTo>
                        <a:lnTo>
                          <a:pt x="7" y="186"/>
                        </a:lnTo>
                        <a:lnTo>
                          <a:pt x="10" y="199"/>
                        </a:lnTo>
                        <a:lnTo>
                          <a:pt x="27" y="200"/>
                        </a:lnTo>
                        <a:lnTo>
                          <a:pt x="27" y="219"/>
                        </a:lnTo>
                        <a:lnTo>
                          <a:pt x="67" y="235"/>
                        </a:lnTo>
                        <a:lnTo>
                          <a:pt x="119" y="249"/>
                        </a:lnTo>
                        <a:lnTo>
                          <a:pt x="132" y="251"/>
                        </a:lnTo>
                        <a:lnTo>
                          <a:pt x="145" y="199"/>
                        </a:lnTo>
                        <a:lnTo>
                          <a:pt x="168" y="182"/>
                        </a:lnTo>
                        <a:lnTo>
                          <a:pt x="193" y="145"/>
                        </a:lnTo>
                        <a:lnTo>
                          <a:pt x="181" y="95"/>
                        </a:lnTo>
                        <a:lnTo>
                          <a:pt x="181" y="76"/>
                        </a:lnTo>
                        <a:lnTo>
                          <a:pt x="190" y="45"/>
                        </a:lnTo>
                        <a:lnTo>
                          <a:pt x="170" y="27"/>
                        </a:lnTo>
                        <a:lnTo>
                          <a:pt x="151" y="0"/>
                        </a:lnTo>
                        <a:lnTo>
                          <a:pt x="135" y="21"/>
                        </a:lnTo>
                        <a:lnTo>
                          <a:pt x="134" y="32"/>
                        </a:lnTo>
                        <a:lnTo>
                          <a:pt x="131" y="44"/>
                        </a:lnTo>
                        <a:lnTo>
                          <a:pt x="124" y="53"/>
                        </a:lnTo>
                        <a:lnTo>
                          <a:pt x="119" y="64"/>
                        </a:lnTo>
                        <a:lnTo>
                          <a:pt x="111" y="71"/>
                        </a:lnTo>
                        <a:lnTo>
                          <a:pt x="102" y="81"/>
                        </a:lnTo>
                        <a:lnTo>
                          <a:pt x="93" y="88"/>
                        </a:lnTo>
                        <a:lnTo>
                          <a:pt x="87" y="95"/>
                        </a:lnTo>
                        <a:lnTo>
                          <a:pt x="77" y="97"/>
                        </a:lnTo>
                        <a:lnTo>
                          <a:pt x="69" y="99"/>
                        </a:lnTo>
                        <a:lnTo>
                          <a:pt x="60" y="101"/>
                        </a:lnTo>
                        <a:lnTo>
                          <a:pt x="52" y="104"/>
                        </a:lnTo>
                        <a:lnTo>
                          <a:pt x="43" y="107"/>
                        </a:lnTo>
                        <a:lnTo>
                          <a:pt x="36" y="108"/>
                        </a:lnTo>
                        <a:lnTo>
                          <a:pt x="27" y="110"/>
                        </a:lnTo>
                        <a:lnTo>
                          <a:pt x="17" y="110"/>
                        </a:lnTo>
                        <a:lnTo>
                          <a:pt x="8" y="117"/>
                        </a:lnTo>
                        <a:lnTo>
                          <a:pt x="1" y="127"/>
                        </a:lnTo>
                        <a:lnTo>
                          <a:pt x="0" y="137"/>
                        </a:lnTo>
                        <a:lnTo>
                          <a:pt x="0" y="148"/>
                        </a:lnTo>
                        <a:lnTo>
                          <a:pt x="0" y="160"/>
                        </a:lnTo>
                        <a:lnTo>
                          <a:pt x="0" y="173"/>
                        </a:lnTo>
                        <a:lnTo>
                          <a:pt x="1" y="186"/>
                        </a:lnTo>
                        <a:lnTo>
                          <a:pt x="1" y="199"/>
                        </a:lnTo>
                        <a:lnTo>
                          <a:pt x="8" y="117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7" name="Freeform 491"/>
                  <p:cNvSpPr>
                    <a:spLocks/>
                  </p:cNvSpPr>
                  <p:nvPr/>
                </p:nvSpPr>
                <p:spPr bwMode="auto">
                  <a:xfrm>
                    <a:off x="2727" y="2959"/>
                    <a:ext cx="142" cy="165"/>
                  </a:xfrm>
                  <a:custGeom>
                    <a:avLst/>
                    <a:gdLst>
                      <a:gd name="T0" fmla="*/ 0 w 200"/>
                      <a:gd name="T1" fmla="*/ 0 h 248"/>
                      <a:gd name="T2" fmla="*/ 54 w 200"/>
                      <a:gd name="T3" fmla="*/ 7 h 248"/>
                      <a:gd name="T4" fmla="*/ 89 w 200"/>
                      <a:gd name="T5" fmla="*/ 38 h 248"/>
                      <a:gd name="T6" fmla="*/ 121 w 200"/>
                      <a:gd name="T7" fmla="*/ 90 h 248"/>
                      <a:gd name="T8" fmla="*/ 146 w 200"/>
                      <a:gd name="T9" fmla="*/ 112 h 248"/>
                      <a:gd name="T10" fmla="*/ 152 w 200"/>
                      <a:gd name="T11" fmla="*/ 131 h 248"/>
                      <a:gd name="T12" fmla="*/ 174 w 200"/>
                      <a:gd name="T13" fmla="*/ 149 h 248"/>
                      <a:gd name="T14" fmla="*/ 200 w 200"/>
                      <a:gd name="T15" fmla="*/ 184 h 248"/>
                      <a:gd name="T16" fmla="*/ 191 w 200"/>
                      <a:gd name="T17" fmla="*/ 242 h 248"/>
                      <a:gd name="T18" fmla="*/ 170 w 200"/>
                      <a:gd name="T19" fmla="*/ 248 h 248"/>
                      <a:gd name="T20" fmla="*/ 149 w 200"/>
                      <a:gd name="T21" fmla="*/ 239 h 248"/>
                      <a:gd name="T22" fmla="*/ 129 w 200"/>
                      <a:gd name="T23" fmla="*/ 207 h 248"/>
                      <a:gd name="T24" fmla="*/ 93 w 200"/>
                      <a:gd name="T25" fmla="*/ 158 h 248"/>
                      <a:gd name="T26" fmla="*/ 67 w 200"/>
                      <a:gd name="T27" fmla="*/ 114 h 248"/>
                      <a:gd name="T28" fmla="*/ 56 w 200"/>
                      <a:gd name="T29" fmla="*/ 71 h 248"/>
                      <a:gd name="T30" fmla="*/ 28 w 200"/>
                      <a:gd name="T31" fmla="*/ 36 h 248"/>
                      <a:gd name="T32" fmla="*/ 14 w 200"/>
                      <a:gd name="T33" fmla="*/ 18 h 248"/>
                      <a:gd name="T34" fmla="*/ 1 w 200"/>
                      <a:gd name="T35" fmla="*/ 7 h 248"/>
                      <a:gd name="T36" fmla="*/ 0 w 200"/>
                      <a:gd name="T37" fmla="*/ 0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00" h="248">
                        <a:moveTo>
                          <a:pt x="0" y="0"/>
                        </a:moveTo>
                        <a:lnTo>
                          <a:pt x="54" y="7"/>
                        </a:lnTo>
                        <a:lnTo>
                          <a:pt x="89" y="38"/>
                        </a:lnTo>
                        <a:lnTo>
                          <a:pt x="121" y="90"/>
                        </a:lnTo>
                        <a:lnTo>
                          <a:pt x="146" y="112"/>
                        </a:lnTo>
                        <a:lnTo>
                          <a:pt x="152" y="131"/>
                        </a:lnTo>
                        <a:lnTo>
                          <a:pt x="174" y="149"/>
                        </a:lnTo>
                        <a:lnTo>
                          <a:pt x="200" y="184"/>
                        </a:lnTo>
                        <a:lnTo>
                          <a:pt x="191" y="242"/>
                        </a:lnTo>
                        <a:lnTo>
                          <a:pt x="170" y="248"/>
                        </a:lnTo>
                        <a:lnTo>
                          <a:pt x="149" y="239"/>
                        </a:lnTo>
                        <a:lnTo>
                          <a:pt x="129" y="207"/>
                        </a:lnTo>
                        <a:lnTo>
                          <a:pt x="93" y="158"/>
                        </a:lnTo>
                        <a:lnTo>
                          <a:pt x="67" y="114"/>
                        </a:lnTo>
                        <a:lnTo>
                          <a:pt x="56" y="71"/>
                        </a:lnTo>
                        <a:lnTo>
                          <a:pt x="28" y="36"/>
                        </a:lnTo>
                        <a:lnTo>
                          <a:pt x="14" y="18"/>
                        </a:lnTo>
                        <a:lnTo>
                          <a:pt x="1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8" name="Freeform 492"/>
                  <p:cNvSpPr>
                    <a:spLocks/>
                  </p:cNvSpPr>
                  <p:nvPr/>
                </p:nvSpPr>
                <p:spPr bwMode="auto">
                  <a:xfrm>
                    <a:off x="3351" y="3736"/>
                    <a:ext cx="36" cy="31"/>
                  </a:xfrm>
                  <a:custGeom>
                    <a:avLst/>
                    <a:gdLst>
                      <a:gd name="T0" fmla="*/ 2 w 50"/>
                      <a:gd name="T1" fmla="*/ 5 h 46"/>
                      <a:gd name="T2" fmla="*/ 10 w 50"/>
                      <a:gd name="T3" fmla="*/ 4 h 46"/>
                      <a:gd name="T4" fmla="*/ 47 w 50"/>
                      <a:gd name="T5" fmla="*/ 0 h 46"/>
                      <a:gd name="T6" fmla="*/ 50 w 50"/>
                      <a:gd name="T7" fmla="*/ 13 h 46"/>
                      <a:gd name="T8" fmla="*/ 44 w 50"/>
                      <a:gd name="T9" fmla="*/ 34 h 46"/>
                      <a:gd name="T10" fmla="*/ 18 w 50"/>
                      <a:gd name="T11" fmla="*/ 46 h 46"/>
                      <a:gd name="T12" fmla="*/ 7 w 50"/>
                      <a:gd name="T13" fmla="*/ 19 h 46"/>
                      <a:gd name="T14" fmla="*/ 0 w 50"/>
                      <a:gd name="T15" fmla="*/ 4 h 46"/>
                      <a:gd name="T16" fmla="*/ 2 w 50"/>
                      <a:gd name="T17" fmla="*/ 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0" h="46">
                        <a:moveTo>
                          <a:pt x="2" y="5"/>
                        </a:moveTo>
                        <a:lnTo>
                          <a:pt x="10" y="4"/>
                        </a:lnTo>
                        <a:lnTo>
                          <a:pt x="47" y="0"/>
                        </a:lnTo>
                        <a:lnTo>
                          <a:pt x="50" y="13"/>
                        </a:lnTo>
                        <a:lnTo>
                          <a:pt x="44" y="34"/>
                        </a:lnTo>
                        <a:lnTo>
                          <a:pt x="18" y="46"/>
                        </a:lnTo>
                        <a:lnTo>
                          <a:pt x="7" y="19"/>
                        </a:lnTo>
                        <a:lnTo>
                          <a:pt x="0" y="4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9" name="Freeform 493"/>
                  <p:cNvSpPr>
                    <a:spLocks/>
                  </p:cNvSpPr>
                  <p:nvPr/>
                </p:nvSpPr>
                <p:spPr bwMode="auto">
                  <a:xfrm>
                    <a:off x="2996" y="3246"/>
                    <a:ext cx="485" cy="442"/>
                  </a:xfrm>
                  <a:custGeom>
                    <a:avLst/>
                    <a:gdLst>
                      <a:gd name="T0" fmla="*/ 137 w 684"/>
                      <a:gd name="T1" fmla="*/ 563 h 657"/>
                      <a:gd name="T2" fmla="*/ 218 w 684"/>
                      <a:gd name="T3" fmla="*/ 536 h 657"/>
                      <a:gd name="T4" fmla="*/ 342 w 684"/>
                      <a:gd name="T5" fmla="*/ 530 h 657"/>
                      <a:gd name="T6" fmla="*/ 378 w 684"/>
                      <a:gd name="T7" fmla="*/ 569 h 657"/>
                      <a:gd name="T8" fmla="*/ 404 w 684"/>
                      <a:gd name="T9" fmla="*/ 596 h 657"/>
                      <a:gd name="T10" fmla="*/ 433 w 684"/>
                      <a:gd name="T11" fmla="*/ 635 h 657"/>
                      <a:gd name="T12" fmla="*/ 457 w 684"/>
                      <a:gd name="T13" fmla="*/ 653 h 657"/>
                      <a:gd name="T14" fmla="*/ 497 w 684"/>
                      <a:gd name="T15" fmla="*/ 657 h 657"/>
                      <a:gd name="T16" fmla="*/ 543 w 684"/>
                      <a:gd name="T17" fmla="*/ 651 h 657"/>
                      <a:gd name="T18" fmla="*/ 598 w 684"/>
                      <a:gd name="T19" fmla="*/ 620 h 657"/>
                      <a:gd name="T20" fmla="*/ 626 w 684"/>
                      <a:gd name="T21" fmla="*/ 586 h 657"/>
                      <a:gd name="T22" fmla="*/ 648 w 684"/>
                      <a:gd name="T23" fmla="*/ 551 h 657"/>
                      <a:gd name="T24" fmla="*/ 666 w 684"/>
                      <a:gd name="T25" fmla="*/ 513 h 657"/>
                      <a:gd name="T26" fmla="*/ 679 w 684"/>
                      <a:gd name="T27" fmla="*/ 473 h 657"/>
                      <a:gd name="T28" fmla="*/ 684 w 684"/>
                      <a:gd name="T29" fmla="*/ 430 h 657"/>
                      <a:gd name="T30" fmla="*/ 675 w 684"/>
                      <a:gd name="T31" fmla="*/ 394 h 657"/>
                      <a:gd name="T32" fmla="*/ 661 w 684"/>
                      <a:gd name="T33" fmla="*/ 365 h 657"/>
                      <a:gd name="T34" fmla="*/ 648 w 684"/>
                      <a:gd name="T35" fmla="*/ 311 h 657"/>
                      <a:gd name="T36" fmla="*/ 587 w 684"/>
                      <a:gd name="T37" fmla="*/ 232 h 657"/>
                      <a:gd name="T38" fmla="*/ 565 w 684"/>
                      <a:gd name="T39" fmla="*/ 177 h 657"/>
                      <a:gd name="T40" fmla="*/ 553 w 684"/>
                      <a:gd name="T41" fmla="*/ 118 h 657"/>
                      <a:gd name="T42" fmla="*/ 519 w 684"/>
                      <a:gd name="T43" fmla="*/ 50 h 657"/>
                      <a:gd name="T44" fmla="*/ 499 w 684"/>
                      <a:gd name="T45" fmla="*/ 46 h 657"/>
                      <a:gd name="T46" fmla="*/ 487 w 684"/>
                      <a:gd name="T47" fmla="*/ 92 h 657"/>
                      <a:gd name="T48" fmla="*/ 478 w 684"/>
                      <a:gd name="T49" fmla="*/ 138 h 657"/>
                      <a:gd name="T50" fmla="*/ 445 w 684"/>
                      <a:gd name="T51" fmla="*/ 168 h 657"/>
                      <a:gd name="T52" fmla="*/ 364 w 684"/>
                      <a:gd name="T53" fmla="*/ 104 h 657"/>
                      <a:gd name="T54" fmla="*/ 372 w 684"/>
                      <a:gd name="T55" fmla="*/ 60 h 657"/>
                      <a:gd name="T56" fmla="*/ 322 w 684"/>
                      <a:gd name="T57" fmla="*/ 13 h 657"/>
                      <a:gd name="T58" fmla="*/ 279 w 684"/>
                      <a:gd name="T59" fmla="*/ 13 h 657"/>
                      <a:gd name="T60" fmla="*/ 254 w 684"/>
                      <a:gd name="T61" fmla="*/ 66 h 657"/>
                      <a:gd name="T62" fmla="*/ 235 w 684"/>
                      <a:gd name="T63" fmla="*/ 113 h 657"/>
                      <a:gd name="T64" fmla="*/ 181 w 684"/>
                      <a:gd name="T65" fmla="*/ 95 h 657"/>
                      <a:gd name="T66" fmla="*/ 156 w 684"/>
                      <a:gd name="T67" fmla="*/ 160 h 657"/>
                      <a:gd name="T68" fmla="*/ 139 w 684"/>
                      <a:gd name="T69" fmla="*/ 180 h 657"/>
                      <a:gd name="T70" fmla="*/ 100 w 684"/>
                      <a:gd name="T71" fmla="*/ 217 h 657"/>
                      <a:gd name="T72" fmla="*/ 56 w 684"/>
                      <a:gd name="T73" fmla="*/ 249 h 657"/>
                      <a:gd name="T74" fmla="*/ 9 w 684"/>
                      <a:gd name="T75" fmla="*/ 289 h 657"/>
                      <a:gd name="T76" fmla="*/ 8 w 684"/>
                      <a:gd name="T77" fmla="*/ 319 h 657"/>
                      <a:gd name="T78" fmla="*/ 4 w 684"/>
                      <a:gd name="T79" fmla="*/ 348 h 657"/>
                      <a:gd name="T80" fmla="*/ 9 w 684"/>
                      <a:gd name="T81" fmla="*/ 372 h 657"/>
                      <a:gd name="T82" fmla="*/ 5 w 684"/>
                      <a:gd name="T83" fmla="*/ 416 h 657"/>
                      <a:gd name="T84" fmla="*/ 25 w 684"/>
                      <a:gd name="T85" fmla="*/ 471 h 657"/>
                      <a:gd name="T86" fmla="*/ 40 w 684"/>
                      <a:gd name="T87" fmla="*/ 530 h 657"/>
                      <a:gd name="T88" fmla="*/ 34 w 684"/>
                      <a:gd name="T89" fmla="*/ 578 h 6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684" h="657">
                        <a:moveTo>
                          <a:pt x="34" y="578"/>
                        </a:moveTo>
                        <a:lnTo>
                          <a:pt x="66" y="595"/>
                        </a:lnTo>
                        <a:lnTo>
                          <a:pt x="137" y="563"/>
                        </a:lnTo>
                        <a:lnTo>
                          <a:pt x="177" y="563"/>
                        </a:lnTo>
                        <a:lnTo>
                          <a:pt x="205" y="537"/>
                        </a:lnTo>
                        <a:lnTo>
                          <a:pt x="218" y="536"/>
                        </a:lnTo>
                        <a:lnTo>
                          <a:pt x="234" y="519"/>
                        </a:lnTo>
                        <a:lnTo>
                          <a:pt x="293" y="519"/>
                        </a:lnTo>
                        <a:lnTo>
                          <a:pt x="342" y="530"/>
                        </a:lnTo>
                        <a:lnTo>
                          <a:pt x="364" y="554"/>
                        </a:lnTo>
                        <a:lnTo>
                          <a:pt x="372" y="560"/>
                        </a:lnTo>
                        <a:lnTo>
                          <a:pt x="378" y="569"/>
                        </a:lnTo>
                        <a:lnTo>
                          <a:pt x="409" y="545"/>
                        </a:lnTo>
                        <a:lnTo>
                          <a:pt x="422" y="537"/>
                        </a:lnTo>
                        <a:lnTo>
                          <a:pt x="404" y="596"/>
                        </a:lnTo>
                        <a:lnTo>
                          <a:pt x="419" y="600"/>
                        </a:lnTo>
                        <a:lnTo>
                          <a:pt x="429" y="618"/>
                        </a:lnTo>
                        <a:lnTo>
                          <a:pt x="433" y="635"/>
                        </a:lnTo>
                        <a:lnTo>
                          <a:pt x="428" y="644"/>
                        </a:lnTo>
                        <a:lnTo>
                          <a:pt x="442" y="650"/>
                        </a:lnTo>
                        <a:lnTo>
                          <a:pt x="457" y="653"/>
                        </a:lnTo>
                        <a:lnTo>
                          <a:pt x="470" y="657"/>
                        </a:lnTo>
                        <a:lnTo>
                          <a:pt x="484" y="657"/>
                        </a:lnTo>
                        <a:lnTo>
                          <a:pt x="497" y="657"/>
                        </a:lnTo>
                        <a:lnTo>
                          <a:pt x="513" y="655"/>
                        </a:lnTo>
                        <a:lnTo>
                          <a:pt x="526" y="653"/>
                        </a:lnTo>
                        <a:lnTo>
                          <a:pt x="543" y="651"/>
                        </a:lnTo>
                        <a:lnTo>
                          <a:pt x="553" y="641"/>
                        </a:lnTo>
                        <a:lnTo>
                          <a:pt x="590" y="629"/>
                        </a:lnTo>
                        <a:lnTo>
                          <a:pt x="598" y="620"/>
                        </a:lnTo>
                        <a:lnTo>
                          <a:pt x="609" y="607"/>
                        </a:lnTo>
                        <a:lnTo>
                          <a:pt x="617" y="596"/>
                        </a:lnTo>
                        <a:lnTo>
                          <a:pt x="626" y="586"/>
                        </a:lnTo>
                        <a:lnTo>
                          <a:pt x="634" y="574"/>
                        </a:lnTo>
                        <a:lnTo>
                          <a:pt x="640" y="563"/>
                        </a:lnTo>
                        <a:lnTo>
                          <a:pt x="648" y="551"/>
                        </a:lnTo>
                        <a:lnTo>
                          <a:pt x="655" y="537"/>
                        </a:lnTo>
                        <a:lnTo>
                          <a:pt x="661" y="526"/>
                        </a:lnTo>
                        <a:lnTo>
                          <a:pt x="666" y="513"/>
                        </a:lnTo>
                        <a:lnTo>
                          <a:pt x="671" y="501"/>
                        </a:lnTo>
                        <a:lnTo>
                          <a:pt x="675" y="488"/>
                        </a:lnTo>
                        <a:lnTo>
                          <a:pt x="679" y="473"/>
                        </a:lnTo>
                        <a:lnTo>
                          <a:pt x="681" y="461"/>
                        </a:lnTo>
                        <a:lnTo>
                          <a:pt x="684" y="446"/>
                        </a:lnTo>
                        <a:lnTo>
                          <a:pt x="684" y="430"/>
                        </a:lnTo>
                        <a:lnTo>
                          <a:pt x="681" y="416"/>
                        </a:lnTo>
                        <a:lnTo>
                          <a:pt x="679" y="405"/>
                        </a:lnTo>
                        <a:lnTo>
                          <a:pt x="675" y="394"/>
                        </a:lnTo>
                        <a:lnTo>
                          <a:pt x="669" y="383"/>
                        </a:lnTo>
                        <a:lnTo>
                          <a:pt x="666" y="374"/>
                        </a:lnTo>
                        <a:lnTo>
                          <a:pt x="661" y="365"/>
                        </a:lnTo>
                        <a:lnTo>
                          <a:pt x="656" y="354"/>
                        </a:lnTo>
                        <a:lnTo>
                          <a:pt x="651" y="342"/>
                        </a:lnTo>
                        <a:lnTo>
                          <a:pt x="648" y="311"/>
                        </a:lnTo>
                        <a:lnTo>
                          <a:pt x="616" y="298"/>
                        </a:lnTo>
                        <a:lnTo>
                          <a:pt x="597" y="249"/>
                        </a:lnTo>
                        <a:lnTo>
                          <a:pt x="587" y="232"/>
                        </a:lnTo>
                        <a:lnTo>
                          <a:pt x="578" y="215"/>
                        </a:lnTo>
                        <a:lnTo>
                          <a:pt x="571" y="197"/>
                        </a:lnTo>
                        <a:lnTo>
                          <a:pt x="565" y="177"/>
                        </a:lnTo>
                        <a:lnTo>
                          <a:pt x="559" y="157"/>
                        </a:lnTo>
                        <a:lnTo>
                          <a:pt x="556" y="138"/>
                        </a:lnTo>
                        <a:lnTo>
                          <a:pt x="553" y="118"/>
                        </a:lnTo>
                        <a:lnTo>
                          <a:pt x="551" y="100"/>
                        </a:lnTo>
                        <a:lnTo>
                          <a:pt x="533" y="98"/>
                        </a:lnTo>
                        <a:lnTo>
                          <a:pt x="519" y="50"/>
                        </a:lnTo>
                        <a:lnTo>
                          <a:pt x="499" y="0"/>
                        </a:lnTo>
                        <a:lnTo>
                          <a:pt x="503" y="32"/>
                        </a:lnTo>
                        <a:lnTo>
                          <a:pt x="499" y="46"/>
                        </a:lnTo>
                        <a:lnTo>
                          <a:pt x="494" y="61"/>
                        </a:lnTo>
                        <a:lnTo>
                          <a:pt x="492" y="75"/>
                        </a:lnTo>
                        <a:lnTo>
                          <a:pt x="487" y="92"/>
                        </a:lnTo>
                        <a:lnTo>
                          <a:pt x="485" y="107"/>
                        </a:lnTo>
                        <a:lnTo>
                          <a:pt x="482" y="124"/>
                        </a:lnTo>
                        <a:lnTo>
                          <a:pt x="478" y="138"/>
                        </a:lnTo>
                        <a:lnTo>
                          <a:pt x="475" y="153"/>
                        </a:lnTo>
                        <a:lnTo>
                          <a:pt x="462" y="166"/>
                        </a:lnTo>
                        <a:lnTo>
                          <a:pt x="445" y="168"/>
                        </a:lnTo>
                        <a:lnTo>
                          <a:pt x="419" y="138"/>
                        </a:lnTo>
                        <a:lnTo>
                          <a:pt x="390" y="116"/>
                        </a:lnTo>
                        <a:lnTo>
                          <a:pt x="364" y="104"/>
                        </a:lnTo>
                        <a:lnTo>
                          <a:pt x="367" y="95"/>
                        </a:lnTo>
                        <a:lnTo>
                          <a:pt x="372" y="75"/>
                        </a:lnTo>
                        <a:lnTo>
                          <a:pt x="372" y="60"/>
                        </a:lnTo>
                        <a:lnTo>
                          <a:pt x="378" y="50"/>
                        </a:lnTo>
                        <a:lnTo>
                          <a:pt x="383" y="26"/>
                        </a:lnTo>
                        <a:lnTo>
                          <a:pt x="322" y="13"/>
                        </a:lnTo>
                        <a:lnTo>
                          <a:pt x="312" y="9"/>
                        </a:lnTo>
                        <a:lnTo>
                          <a:pt x="305" y="22"/>
                        </a:lnTo>
                        <a:lnTo>
                          <a:pt x="279" y="13"/>
                        </a:lnTo>
                        <a:lnTo>
                          <a:pt x="271" y="32"/>
                        </a:lnTo>
                        <a:lnTo>
                          <a:pt x="258" y="60"/>
                        </a:lnTo>
                        <a:lnTo>
                          <a:pt x="254" y="66"/>
                        </a:lnTo>
                        <a:lnTo>
                          <a:pt x="245" y="95"/>
                        </a:lnTo>
                        <a:lnTo>
                          <a:pt x="242" y="110"/>
                        </a:lnTo>
                        <a:lnTo>
                          <a:pt x="235" y="113"/>
                        </a:lnTo>
                        <a:lnTo>
                          <a:pt x="222" y="84"/>
                        </a:lnTo>
                        <a:lnTo>
                          <a:pt x="208" y="63"/>
                        </a:lnTo>
                        <a:lnTo>
                          <a:pt x="181" y="95"/>
                        </a:lnTo>
                        <a:lnTo>
                          <a:pt x="176" y="116"/>
                        </a:lnTo>
                        <a:lnTo>
                          <a:pt x="160" y="135"/>
                        </a:lnTo>
                        <a:lnTo>
                          <a:pt x="156" y="160"/>
                        </a:lnTo>
                        <a:lnTo>
                          <a:pt x="147" y="147"/>
                        </a:lnTo>
                        <a:lnTo>
                          <a:pt x="139" y="160"/>
                        </a:lnTo>
                        <a:lnTo>
                          <a:pt x="139" y="180"/>
                        </a:lnTo>
                        <a:lnTo>
                          <a:pt x="125" y="191"/>
                        </a:lnTo>
                        <a:lnTo>
                          <a:pt x="113" y="205"/>
                        </a:lnTo>
                        <a:lnTo>
                          <a:pt x="100" y="217"/>
                        </a:lnTo>
                        <a:lnTo>
                          <a:pt x="85" y="229"/>
                        </a:lnTo>
                        <a:lnTo>
                          <a:pt x="71" y="240"/>
                        </a:lnTo>
                        <a:lnTo>
                          <a:pt x="56" y="249"/>
                        </a:lnTo>
                        <a:lnTo>
                          <a:pt x="41" y="260"/>
                        </a:lnTo>
                        <a:lnTo>
                          <a:pt x="28" y="269"/>
                        </a:lnTo>
                        <a:lnTo>
                          <a:pt x="9" y="289"/>
                        </a:lnTo>
                        <a:lnTo>
                          <a:pt x="9" y="298"/>
                        </a:lnTo>
                        <a:lnTo>
                          <a:pt x="8" y="310"/>
                        </a:lnTo>
                        <a:lnTo>
                          <a:pt x="8" y="319"/>
                        </a:lnTo>
                        <a:lnTo>
                          <a:pt x="5" y="330"/>
                        </a:lnTo>
                        <a:lnTo>
                          <a:pt x="5" y="339"/>
                        </a:lnTo>
                        <a:lnTo>
                          <a:pt x="4" y="348"/>
                        </a:lnTo>
                        <a:lnTo>
                          <a:pt x="2" y="359"/>
                        </a:lnTo>
                        <a:lnTo>
                          <a:pt x="2" y="368"/>
                        </a:lnTo>
                        <a:lnTo>
                          <a:pt x="9" y="372"/>
                        </a:lnTo>
                        <a:lnTo>
                          <a:pt x="12" y="383"/>
                        </a:lnTo>
                        <a:lnTo>
                          <a:pt x="0" y="398"/>
                        </a:lnTo>
                        <a:lnTo>
                          <a:pt x="5" y="416"/>
                        </a:lnTo>
                        <a:lnTo>
                          <a:pt x="12" y="432"/>
                        </a:lnTo>
                        <a:lnTo>
                          <a:pt x="19" y="453"/>
                        </a:lnTo>
                        <a:lnTo>
                          <a:pt x="25" y="471"/>
                        </a:lnTo>
                        <a:lnTo>
                          <a:pt x="31" y="491"/>
                        </a:lnTo>
                        <a:lnTo>
                          <a:pt x="35" y="510"/>
                        </a:lnTo>
                        <a:lnTo>
                          <a:pt x="40" y="530"/>
                        </a:lnTo>
                        <a:lnTo>
                          <a:pt x="41" y="546"/>
                        </a:lnTo>
                        <a:lnTo>
                          <a:pt x="38" y="569"/>
                        </a:lnTo>
                        <a:lnTo>
                          <a:pt x="34" y="578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0" name="Freeform 494"/>
                  <p:cNvSpPr>
                    <a:spLocks/>
                  </p:cNvSpPr>
                  <p:nvPr/>
                </p:nvSpPr>
                <p:spPr bwMode="auto">
                  <a:xfrm>
                    <a:off x="1617" y="2105"/>
                    <a:ext cx="103" cy="105"/>
                  </a:xfrm>
                  <a:custGeom>
                    <a:avLst/>
                    <a:gdLst>
                      <a:gd name="T0" fmla="*/ 0 w 145"/>
                      <a:gd name="T1" fmla="*/ 157 h 157"/>
                      <a:gd name="T2" fmla="*/ 24 w 145"/>
                      <a:gd name="T3" fmla="*/ 155 h 157"/>
                      <a:gd name="T4" fmla="*/ 44 w 145"/>
                      <a:gd name="T5" fmla="*/ 146 h 157"/>
                      <a:gd name="T6" fmla="*/ 64 w 145"/>
                      <a:gd name="T7" fmla="*/ 150 h 157"/>
                      <a:gd name="T8" fmla="*/ 93 w 145"/>
                      <a:gd name="T9" fmla="*/ 146 h 157"/>
                      <a:gd name="T10" fmla="*/ 99 w 145"/>
                      <a:gd name="T11" fmla="*/ 138 h 157"/>
                      <a:gd name="T12" fmla="*/ 111 w 145"/>
                      <a:gd name="T13" fmla="*/ 127 h 157"/>
                      <a:gd name="T14" fmla="*/ 115 w 145"/>
                      <a:gd name="T15" fmla="*/ 118 h 157"/>
                      <a:gd name="T16" fmla="*/ 111 w 145"/>
                      <a:gd name="T17" fmla="*/ 101 h 157"/>
                      <a:gd name="T18" fmla="*/ 115 w 145"/>
                      <a:gd name="T19" fmla="*/ 78 h 157"/>
                      <a:gd name="T20" fmla="*/ 111 w 145"/>
                      <a:gd name="T21" fmla="*/ 50 h 157"/>
                      <a:gd name="T22" fmla="*/ 124 w 145"/>
                      <a:gd name="T23" fmla="*/ 43 h 157"/>
                      <a:gd name="T24" fmla="*/ 145 w 145"/>
                      <a:gd name="T25" fmla="*/ 28 h 157"/>
                      <a:gd name="T26" fmla="*/ 132 w 145"/>
                      <a:gd name="T27" fmla="*/ 19 h 157"/>
                      <a:gd name="T28" fmla="*/ 144 w 145"/>
                      <a:gd name="T29" fmla="*/ 0 h 157"/>
                      <a:gd name="T30" fmla="*/ 127 w 145"/>
                      <a:gd name="T31" fmla="*/ 2 h 157"/>
                      <a:gd name="T32" fmla="*/ 114 w 145"/>
                      <a:gd name="T33" fmla="*/ 6 h 157"/>
                      <a:gd name="T34" fmla="*/ 96 w 145"/>
                      <a:gd name="T35" fmla="*/ 15 h 157"/>
                      <a:gd name="T36" fmla="*/ 86 w 145"/>
                      <a:gd name="T37" fmla="*/ 29 h 157"/>
                      <a:gd name="T38" fmla="*/ 83 w 145"/>
                      <a:gd name="T39" fmla="*/ 43 h 157"/>
                      <a:gd name="T40" fmla="*/ 82 w 145"/>
                      <a:gd name="T41" fmla="*/ 63 h 157"/>
                      <a:gd name="T42" fmla="*/ 78 w 145"/>
                      <a:gd name="T43" fmla="*/ 83 h 157"/>
                      <a:gd name="T44" fmla="*/ 67 w 145"/>
                      <a:gd name="T45" fmla="*/ 100 h 157"/>
                      <a:gd name="T46" fmla="*/ 57 w 145"/>
                      <a:gd name="T47" fmla="*/ 101 h 157"/>
                      <a:gd name="T48" fmla="*/ 53 w 145"/>
                      <a:gd name="T49" fmla="*/ 101 h 157"/>
                      <a:gd name="T50" fmla="*/ 44 w 145"/>
                      <a:gd name="T51" fmla="*/ 115 h 157"/>
                      <a:gd name="T52" fmla="*/ 28 w 145"/>
                      <a:gd name="T53" fmla="*/ 118 h 157"/>
                      <a:gd name="T54" fmla="*/ 37 w 145"/>
                      <a:gd name="T55" fmla="*/ 127 h 157"/>
                      <a:gd name="T56" fmla="*/ 21 w 145"/>
                      <a:gd name="T57" fmla="*/ 133 h 157"/>
                      <a:gd name="T58" fmla="*/ 12 w 145"/>
                      <a:gd name="T59" fmla="*/ 142 h 157"/>
                      <a:gd name="T60" fmla="*/ 0 w 145"/>
                      <a:gd name="T61" fmla="*/ 151 h 157"/>
                      <a:gd name="T62" fmla="*/ 0 w 145"/>
                      <a:gd name="T63" fmla="*/ 157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45" h="157">
                        <a:moveTo>
                          <a:pt x="0" y="157"/>
                        </a:moveTo>
                        <a:lnTo>
                          <a:pt x="24" y="155"/>
                        </a:lnTo>
                        <a:lnTo>
                          <a:pt x="44" y="146"/>
                        </a:lnTo>
                        <a:lnTo>
                          <a:pt x="64" y="150"/>
                        </a:lnTo>
                        <a:lnTo>
                          <a:pt x="93" y="146"/>
                        </a:lnTo>
                        <a:lnTo>
                          <a:pt x="99" y="138"/>
                        </a:lnTo>
                        <a:lnTo>
                          <a:pt x="111" y="127"/>
                        </a:lnTo>
                        <a:lnTo>
                          <a:pt x="115" y="118"/>
                        </a:lnTo>
                        <a:lnTo>
                          <a:pt x="111" y="101"/>
                        </a:lnTo>
                        <a:lnTo>
                          <a:pt x="115" y="78"/>
                        </a:lnTo>
                        <a:lnTo>
                          <a:pt x="111" y="50"/>
                        </a:lnTo>
                        <a:lnTo>
                          <a:pt x="124" y="43"/>
                        </a:lnTo>
                        <a:lnTo>
                          <a:pt x="145" y="28"/>
                        </a:lnTo>
                        <a:lnTo>
                          <a:pt x="132" y="19"/>
                        </a:lnTo>
                        <a:lnTo>
                          <a:pt x="144" y="0"/>
                        </a:lnTo>
                        <a:lnTo>
                          <a:pt x="127" y="2"/>
                        </a:lnTo>
                        <a:lnTo>
                          <a:pt x="114" y="6"/>
                        </a:lnTo>
                        <a:lnTo>
                          <a:pt x="96" y="15"/>
                        </a:lnTo>
                        <a:lnTo>
                          <a:pt x="86" y="29"/>
                        </a:lnTo>
                        <a:lnTo>
                          <a:pt x="83" y="43"/>
                        </a:lnTo>
                        <a:lnTo>
                          <a:pt x="82" y="63"/>
                        </a:lnTo>
                        <a:lnTo>
                          <a:pt x="78" y="83"/>
                        </a:lnTo>
                        <a:lnTo>
                          <a:pt x="67" y="100"/>
                        </a:lnTo>
                        <a:lnTo>
                          <a:pt x="57" y="101"/>
                        </a:lnTo>
                        <a:lnTo>
                          <a:pt x="53" y="101"/>
                        </a:lnTo>
                        <a:lnTo>
                          <a:pt x="44" y="115"/>
                        </a:lnTo>
                        <a:lnTo>
                          <a:pt x="28" y="118"/>
                        </a:lnTo>
                        <a:lnTo>
                          <a:pt x="37" y="127"/>
                        </a:lnTo>
                        <a:lnTo>
                          <a:pt x="21" y="133"/>
                        </a:lnTo>
                        <a:lnTo>
                          <a:pt x="12" y="142"/>
                        </a:lnTo>
                        <a:lnTo>
                          <a:pt x="0" y="151"/>
                        </a:lnTo>
                        <a:lnTo>
                          <a:pt x="0" y="157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1" name="Freeform 495"/>
                  <p:cNvSpPr>
                    <a:spLocks/>
                  </p:cNvSpPr>
                  <p:nvPr/>
                </p:nvSpPr>
                <p:spPr bwMode="auto">
                  <a:xfrm>
                    <a:off x="1584" y="2143"/>
                    <a:ext cx="76" cy="51"/>
                  </a:xfrm>
                  <a:custGeom>
                    <a:avLst/>
                    <a:gdLst>
                      <a:gd name="T0" fmla="*/ 0 w 108"/>
                      <a:gd name="T1" fmla="*/ 71 h 77"/>
                      <a:gd name="T2" fmla="*/ 25 w 108"/>
                      <a:gd name="T3" fmla="*/ 77 h 77"/>
                      <a:gd name="T4" fmla="*/ 58 w 108"/>
                      <a:gd name="T5" fmla="*/ 65 h 77"/>
                      <a:gd name="T6" fmla="*/ 71 w 108"/>
                      <a:gd name="T7" fmla="*/ 44 h 77"/>
                      <a:gd name="T8" fmla="*/ 108 w 108"/>
                      <a:gd name="T9" fmla="*/ 13 h 77"/>
                      <a:gd name="T10" fmla="*/ 80 w 108"/>
                      <a:gd name="T11" fmla="*/ 0 h 77"/>
                      <a:gd name="T12" fmla="*/ 58 w 108"/>
                      <a:gd name="T13" fmla="*/ 18 h 77"/>
                      <a:gd name="T14" fmla="*/ 44 w 108"/>
                      <a:gd name="T15" fmla="*/ 18 h 77"/>
                      <a:gd name="T16" fmla="*/ 25 w 108"/>
                      <a:gd name="T17" fmla="*/ 38 h 77"/>
                      <a:gd name="T18" fmla="*/ 38 w 108"/>
                      <a:gd name="T19" fmla="*/ 44 h 77"/>
                      <a:gd name="T20" fmla="*/ 15 w 108"/>
                      <a:gd name="T21" fmla="*/ 59 h 77"/>
                      <a:gd name="T22" fmla="*/ 0 w 108"/>
                      <a:gd name="T23" fmla="*/ 71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8" h="77">
                        <a:moveTo>
                          <a:pt x="0" y="71"/>
                        </a:moveTo>
                        <a:lnTo>
                          <a:pt x="25" y="77"/>
                        </a:lnTo>
                        <a:lnTo>
                          <a:pt x="58" y="65"/>
                        </a:lnTo>
                        <a:lnTo>
                          <a:pt x="71" y="44"/>
                        </a:lnTo>
                        <a:lnTo>
                          <a:pt x="108" y="13"/>
                        </a:lnTo>
                        <a:lnTo>
                          <a:pt x="80" y="0"/>
                        </a:lnTo>
                        <a:lnTo>
                          <a:pt x="58" y="18"/>
                        </a:lnTo>
                        <a:lnTo>
                          <a:pt x="44" y="18"/>
                        </a:lnTo>
                        <a:lnTo>
                          <a:pt x="25" y="38"/>
                        </a:lnTo>
                        <a:lnTo>
                          <a:pt x="38" y="44"/>
                        </a:lnTo>
                        <a:lnTo>
                          <a:pt x="15" y="59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2" name="Freeform 496"/>
                  <p:cNvSpPr>
                    <a:spLocks/>
                  </p:cNvSpPr>
                  <p:nvPr/>
                </p:nvSpPr>
                <p:spPr bwMode="auto">
                  <a:xfrm>
                    <a:off x="1248" y="2404"/>
                    <a:ext cx="901" cy="1181"/>
                  </a:xfrm>
                  <a:custGeom>
                    <a:avLst/>
                    <a:gdLst>
                      <a:gd name="T0" fmla="*/ 1194 w 1268"/>
                      <a:gd name="T1" fmla="*/ 818 h 1759"/>
                      <a:gd name="T2" fmla="*/ 1080 w 1268"/>
                      <a:gd name="T3" fmla="*/ 952 h 1759"/>
                      <a:gd name="T4" fmla="*/ 1039 w 1268"/>
                      <a:gd name="T5" fmla="*/ 1003 h 1759"/>
                      <a:gd name="T6" fmla="*/ 1019 w 1268"/>
                      <a:gd name="T7" fmla="*/ 1157 h 1759"/>
                      <a:gd name="T8" fmla="*/ 1036 w 1268"/>
                      <a:gd name="T9" fmla="*/ 1244 h 1759"/>
                      <a:gd name="T10" fmla="*/ 1016 w 1268"/>
                      <a:gd name="T11" fmla="*/ 1299 h 1759"/>
                      <a:gd name="T12" fmla="*/ 982 w 1268"/>
                      <a:gd name="T13" fmla="*/ 1342 h 1759"/>
                      <a:gd name="T14" fmla="*/ 935 w 1268"/>
                      <a:gd name="T15" fmla="*/ 1384 h 1759"/>
                      <a:gd name="T16" fmla="*/ 920 w 1268"/>
                      <a:gd name="T17" fmla="*/ 1444 h 1759"/>
                      <a:gd name="T18" fmla="*/ 911 w 1268"/>
                      <a:gd name="T19" fmla="*/ 1507 h 1759"/>
                      <a:gd name="T20" fmla="*/ 856 w 1268"/>
                      <a:gd name="T21" fmla="*/ 1626 h 1759"/>
                      <a:gd name="T22" fmla="*/ 697 w 1268"/>
                      <a:gd name="T23" fmla="*/ 1748 h 1759"/>
                      <a:gd name="T24" fmla="*/ 588 w 1268"/>
                      <a:gd name="T25" fmla="*/ 1649 h 1759"/>
                      <a:gd name="T26" fmla="*/ 512 w 1268"/>
                      <a:gd name="T27" fmla="*/ 1378 h 1759"/>
                      <a:gd name="T28" fmla="*/ 504 w 1268"/>
                      <a:gd name="T29" fmla="*/ 1331 h 1759"/>
                      <a:gd name="T30" fmla="*/ 503 w 1268"/>
                      <a:gd name="T31" fmla="*/ 1287 h 1759"/>
                      <a:gd name="T32" fmla="*/ 506 w 1268"/>
                      <a:gd name="T33" fmla="*/ 1242 h 1759"/>
                      <a:gd name="T34" fmla="*/ 518 w 1268"/>
                      <a:gd name="T35" fmla="*/ 1194 h 1759"/>
                      <a:gd name="T36" fmla="*/ 513 w 1268"/>
                      <a:gd name="T37" fmla="*/ 1099 h 1759"/>
                      <a:gd name="T38" fmla="*/ 506 w 1268"/>
                      <a:gd name="T39" fmla="*/ 1033 h 1759"/>
                      <a:gd name="T40" fmla="*/ 441 w 1268"/>
                      <a:gd name="T41" fmla="*/ 908 h 1759"/>
                      <a:gd name="T42" fmla="*/ 465 w 1268"/>
                      <a:gd name="T43" fmla="*/ 824 h 1759"/>
                      <a:gd name="T44" fmla="*/ 415 w 1268"/>
                      <a:gd name="T45" fmla="*/ 778 h 1759"/>
                      <a:gd name="T46" fmla="*/ 334 w 1268"/>
                      <a:gd name="T47" fmla="*/ 750 h 1759"/>
                      <a:gd name="T48" fmla="*/ 282 w 1268"/>
                      <a:gd name="T49" fmla="*/ 765 h 1759"/>
                      <a:gd name="T50" fmla="*/ 222 w 1268"/>
                      <a:gd name="T51" fmla="*/ 778 h 1759"/>
                      <a:gd name="T52" fmla="*/ 167 w 1268"/>
                      <a:gd name="T53" fmla="*/ 778 h 1759"/>
                      <a:gd name="T54" fmla="*/ 89 w 1268"/>
                      <a:gd name="T55" fmla="*/ 737 h 1759"/>
                      <a:gd name="T56" fmla="*/ 69 w 1268"/>
                      <a:gd name="T57" fmla="*/ 694 h 1759"/>
                      <a:gd name="T58" fmla="*/ 40 w 1268"/>
                      <a:gd name="T59" fmla="*/ 645 h 1759"/>
                      <a:gd name="T60" fmla="*/ 17 w 1268"/>
                      <a:gd name="T61" fmla="*/ 598 h 1759"/>
                      <a:gd name="T62" fmla="*/ 7 w 1268"/>
                      <a:gd name="T63" fmla="*/ 558 h 1759"/>
                      <a:gd name="T64" fmla="*/ 62 w 1268"/>
                      <a:gd name="T65" fmla="*/ 372 h 1759"/>
                      <a:gd name="T66" fmla="*/ 130 w 1268"/>
                      <a:gd name="T67" fmla="*/ 247 h 1759"/>
                      <a:gd name="T68" fmla="*/ 191 w 1268"/>
                      <a:gd name="T69" fmla="*/ 162 h 1759"/>
                      <a:gd name="T70" fmla="*/ 260 w 1268"/>
                      <a:gd name="T71" fmla="*/ 83 h 1759"/>
                      <a:gd name="T72" fmla="*/ 334 w 1268"/>
                      <a:gd name="T73" fmla="*/ 24 h 1759"/>
                      <a:gd name="T74" fmla="*/ 473 w 1268"/>
                      <a:gd name="T75" fmla="*/ 13 h 1759"/>
                      <a:gd name="T76" fmla="*/ 639 w 1268"/>
                      <a:gd name="T77" fmla="*/ 19 h 1759"/>
                      <a:gd name="T78" fmla="*/ 747 w 1268"/>
                      <a:gd name="T79" fmla="*/ 135 h 1759"/>
                      <a:gd name="T80" fmla="*/ 928 w 1268"/>
                      <a:gd name="T81" fmla="*/ 121 h 1759"/>
                      <a:gd name="T82" fmla="*/ 977 w 1268"/>
                      <a:gd name="T83" fmla="*/ 199 h 1759"/>
                      <a:gd name="T84" fmla="*/ 980 w 1268"/>
                      <a:gd name="T85" fmla="*/ 242 h 1759"/>
                      <a:gd name="T86" fmla="*/ 984 w 1268"/>
                      <a:gd name="T87" fmla="*/ 288 h 1759"/>
                      <a:gd name="T88" fmla="*/ 987 w 1268"/>
                      <a:gd name="T89" fmla="*/ 330 h 1759"/>
                      <a:gd name="T90" fmla="*/ 1026 w 1268"/>
                      <a:gd name="T91" fmla="*/ 444 h 1759"/>
                      <a:gd name="T92" fmla="*/ 1050 w 1268"/>
                      <a:gd name="T93" fmla="*/ 525 h 1759"/>
                      <a:gd name="T94" fmla="*/ 1086 w 1268"/>
                      <a:gd name="T95" fmla="*/ 587 h 1759"/>
                      <a:gd name="T96" fmla="*/ 1142 w 1268"/>
                      <a:gd name="T97" fmla="*/ 632 h 1759"/>
                      <a:gd name="T98" fmla="*/ 1268 w 1268"/>
                      <a:gd name="T99" fmla="*/ 638 h 17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268" h="1759">
                        <a:moveTo>
                          <a:pt x="1268" y="638"/>
                        </a:moveTo>
                        <a:lnTo>
                          <a:pt x="1248" y="714"/>
                        </a:lnTo>
                        <a:lnTo>
                          <a:pt x="1213" y="750"/>
                        </a:lnTo>
                        <a:lnTo>
                          <a:pt x="1194" y="818"/>
                        </a:lnTo>
                        <a:lnTo>
                          <a:pt x="1161" y="864"/>
                        </a:lnTo>
                        <a:lnTo>
                          <a:pt x="1097" y="923"/>
                        </a:lnTo>
                        <a:lnTo>
                          <a:pt x="1089" y="940"/>
                        </a:lnTo>
                        <a:lnTo>
                          <a:pt x="1080" y="952"/>
                        </a:lnTo>
                        <a:lnTo>
                          <a:pt x="1070" y="968"/>
                        </a:lnTo>
                        <a:lnTo>
                          <a:pt x="1061" y="980"/>
                        </a:lnTo>
                        <a:lnTo>
                          <a:pt x="1050" y="992"/>
                        </a:lnTo>
                        <a:lnTo>
                          <a:pt x="1039" y="1003"/>
                        </a:lnTo>
                        <a:lnTo>
                          <a:pt x="1029" y="1015"/>
                        </a:lnTo>
                        <a:lnTo>
                          <a:pt x="1016" y="1027"/>
                        </a:lnTo>
                        <a:lnTo>
                          <a:pt x="1002" y="1076"/>
                        </a:lnTo>
                        <a:lnTo>
                          <a:pt x="1019" y="1157"/>
                        </a:lnTo>
                        <a:lnTo>
                          <a:pt x="1045" y="1185"/>
                        </a:lnTo>
                        <a:lnTo>
                          <a:pt x="1044" y="1207"/>
                        </a:lnTo>
                        <a:lnTo>
                          <a:pt x="1039" y="1227"/>
                        </a:lnTo>
                        <a:lnTo>
                          <a:pt x="1036" y="1244"/>
                        </a:lnTo>
                        <a:lnTo>
                          <a:pt x="1031" y="1261"/>
                        </a:lnTo>
                        <a:lnTo>
                          <a:pt x="1026" y="1275"/>
                        </a:lnTo>
                        <a:lnTo>
                          <a:pt x="1022" y="1288"/>
                        </a:lnTo>
                        <a:lnTo>
                          <a:pt x="1016" y="1299"/>
                        </a:lnTo>
                        <a:lnTo>
                          <a:pt x="1009" y="1313"/>
                        </a:lnTo>
                        <a:lnTo>
                          <a:pt x="1000" y="1322"/>
                        </a:lnTo>
                        <a:lnTo>
                          <a:pt x="992" y="1333"/>
                        </a:lnTo>
                        <a:lnTo>
                          <a:pt x="982" y="1342"/>
                        </a:lnTo>
                        <a:lnTo>
                          <a:pt x="972" y="1351"/>
                        </a:lnTo>
                        <a:lnTo>
                          <a:pt x="960" y="1362"/>
                        </a:lnTo>
                        <a:lnTo>
                          <a:pt x="948" y="1373"/>
                        </a:lnTo>
                        <a:lnTo>
                          <a:pt x="935" y="1384"/>
                        </a:lnTo>
                        <a:lnTo>
                          <a:pt x="920" y="1397"/>
                        </a:lnTo>
                        <a:lnTo>
                          <a:pt x="920" y="1414"/>
                        </a:lnTo>
                        <a:lnTo>
                          <a:pt x="920" y="1429"/>
                        </a:lnTo>
                        <a:lnTo>
                          <a:pt x="920" y="1444"/>
                        </a:lnTo>
                        <a:lnTo>
                          <a:pt x="918" y="1461"/>
                        </a:lnTo>
                        <a:lnTo>
                          <a:pt x="916" y="1476"/>
                        </a:lnTo>
                        <a:lnTo>
                          <a:pt x="915" y="1493"/>
                        </a:lnTo>
                        <a:lnTo>
                          <a:pt x="911" y="1507"/>
                        </a:lnTo>
                        <a:lnTo>
                          <a:pt x="908" y="1525"/>
                        </a:lnTo>
                        <a:lnTo>
                          <a:pt x="874" y="1550"/>
                        </a:lnTo>
                        <a:lnTo>
                          <a:pt x="863" y="1556"/>
                        </a:lnTo>
                        <a:lnTo>
                          <a:pt x="856" y="1626"/>
                        </a:lnTo>
                        <a:lnTo>
                          <a:pt x="824" y="1688"/>
                        </a:lnTo>
                        <a:lnTo>
                          <a:pt x="779" y="1705"/>
                        </a:lnTo>
                        <a:lnTo>
                          <a:pt x="762" y="1739"/>
                        </a:lnTo>
                        <a:lnTo>
                          <a:pt x="697" y="1748"/>
                        </a:lnTo>
                        <a:lnTo>
                          <a:pt x="656" y="1759"/>
                        </a:lnTo>
                        <a:lnTo>
                          <a:pt x="621" y="1745"/>
                        </a:lnTo>
                        <a:lnTo>
                          <a:pt x="614" y="1719"/>
                        </a:lnTo>
                        <a:lnTo>
                          <a:pt x="588" y="1649"/>
                        </a:lnTo>
                        <a:lnTo>
                          <a:pt x="568" y="1592"/>
                        </a:lnTo>
                        <a:lnTo>
                          <a:pt x="545" y="1554"/>
                        </a:lnTo>
                        <a:lnTo>
                          <a:pt x="536" y="1456"/>
                        </a:lnTo>
                        <a:lnTo>
                          <a:pt x="512" y="1378"/>
                        </a:lnTo>
                        <a:lnTo>
                          <a:pt x="510" y="1366"/>
                        </a:lnTo>
                        <a:lnTo>
                          <a:pt x="507" y="1354"/>
                        </a:lnTo>
                        <a:lnTo>
                          <a:pt x="506" y="1342"/>
                        </a:lnTo>
                        <a:lnTo>
                          <a:pt x="504" y="1331"/>
                        </a:lnTo>
                        <a:lnTo>
                          <a:pt x="504" y="1319"/>
                        </a:lnTo>
                        <a:lnTo>
                          <a:pt x="503" y="1307"/>
                        </a:lnTo>
                        <a:lnTo>
                          <a:pt x="503" y="1297"/>
                        </a:lnTo>
                        <a:lnTo>
                          <a:pt x="503" y="1287"/>
                        </a:lnTo>
                        <a:lnTo>
                          <a:pt x="503" y="1275"/>
                        </a:lnTo>
                        <a:lnTo>
                          <a:pt x="504" y="1264"/>
                        </a:lnTo>
                        <a:lnTo>
                          <a:pt x="504" y="1253"/>
                        </a:lnTo>
                        <a:lnTo>
                          <a:pt x="506" y="1242"/>
                        </a:lnTo>
                        <a:lnTo>
                          <a:pt x="507" y="1232"/>
                        </a:lnTo>
                        <a:lnTo>
                          <a:pt x="512" y="1220"/>
                        </a:lnTo>
                        <a:lnTo>
                          <a:pt x="513" y="1207"/>
                        </a:lnTo>
                        <a:lnTo>
                          <a:pt x="518" y="1194"/>
                        </a:lnTo>
                        <a:lnTo>
                          <a:pt x="520" y="1145"/>
                        </a:lnTo>
                        <a:lnTo>
                          <a:pt x="518" y="1130"/>
                        </a:lnTo>
                        <a:lnTo>
                          <a:pt x="515" y="1113"/>
                        </a:lnTo>
                        <a:lnTo>
                          <a:pt x="513" y="1099"/>
                        </a:lnTo>
                        <a:lnTo>
                          <a:pt x="512" y="1080"/>
                        </a:lnTo>
                        <a:lnTo>
                          <a:pt x="507" y="1065"/>
                        </a:lnTo>
                        <a:lnTo>
                          <a:pt x="506" y="1049"/>
                        </a:lnTo>
                        <a:lnTo>
                          <a:pt x="506" y="1033"/>
                        </a:lnTo>
                        <a:lnTo>
                          <a:pt x="506" y="1018"/>
                        </a:lnTo>
                        <a:lnTo>
                          <a:pt x="487" y="993"/>
                        </a:lnTo>
                        <a:lnTo>
                          <a:pt x="465" y="951"/>
                        </a:lnTo>
                        <a:lnTo>
                          <a:pt x="441" y="908"/>
                        </a:lnTo>
                        <a:lnTo>
                          <a:pt x="451" y="887"/>
                        </a:lnTo>
                        <a:lnTo>
                          <a:pt x="461" y="864"/>
                        </a:lnTo>
                        <a:lnTo>
                          <a:pt x="465" y="844"/>
                        </a:lnTo>
                        <a:lnTo>
                          <a:pt x="465" y="824"/>
                        </a:lnTo>
                        <a:lnTo>
                          <a:pt x="459" y="807"/>
                        </a:lnTo>
                        <a:lnTo>
                          <a:pt x="449" y="792"/>
                        </a:lnTo>
                        <a:lnTo>
                          <a:pt x="434" y="781"/>
                        </a:lnTo>
                        <a:lnTo>
                          <a:pt x="415" y="778"/>
                        </a:lnTo>
                        <a:lnTo>
                          <a:pt x="392" y="778"/>
                        </a:lnTo>
                        <a:lnTo>
                          <a:pt x="374" y="750"/>
                        </a:lnTo>
                        <a:lnTo>
                          <a:pt x="345" y="746"/>
                        </a:lnTo>
                        <a:lnTo>
                          <a:pt x="334" y="750"/>
                        </a:lnTo>
                        <a:lnTo>
                          <a:pt x="324" y="752"/>
                        </a:lnTo>
                        <a:lnTo>
                          <a:pt x="311" y="755"/>
                        </a:lnTo>
                        <a:lnTo>
                          <a:pt x="296" y="760"/>
                        </a:lnTo>
                        <a:lnTo>
                          <a:pt x="282" y="765"/>
                        </a:lnTo>
                        <a:lnTo>
                          <a:pt x="269" y="769"/>
                        </a:lnTo>
                        <a:lnTo>
                          <a:pt x="253" y="772"/>
                        </a:lnTo>
                        <a:lnTo>
                          <a:pt x="238" y="775"/>
                        </a:lnTo>
                        <a:lnTo>
                          <a:pt x="222" y="778"/>
                        </a:lnTo>
                        <a:lnTo>
                          <a:pt x="208" y="780"/>
                        </a:lnTo>
                        <a:lnTo>
                          <a:pt x="194" y="781"/>
                        </a:lnTo>
                        <a:lnTo>
                          <a:pt x="179" y="780"/>
                        </a:lnTo>
                        <a:lnTo>
                          <a:pt x="167" y="778"/>
                        </a:lnTo>
                        <a:lnTo>
                          <a:pt x="157" y="774"/>
                        </a:lnTo>
                        <a:lnTo>
                          <a:pt x="147" y="770"/>
                        </a:lnTo>
                        <a:lnTo>
                          <a:pt x="138" y="763"/>
                        </a:lnTo>
                        <a:lnTo>
                          <a:pt x="89" y="737"/>
                        </a:lnTo>
                        <a:lnTo>
                          <a:pt x="86" y="728"/>
                        </a:lnTo>
                        <a:lnTo>
                          <a:pt x="81" y="717"/>
                        </a:lnTo>
                        <a:lnTo>
                          <a:pt x="74" y="705"/>
                        </a:lnTo>
                        <a:lnTo>
                          <a:pt x="69" y="694"/>
                        </a:lnTo>
                        <a:lnTo>
                          <a:pt x="62" y="682"/>
                        </a:lnTo>
                        <a:lnTo>
                          <a:pt x="56" y="671"/>
                        </a:lnTo>
                        <a:lnTo>
                          <a:pt x="49" y="658"/>
                        </a:lnTo>
                        <a:lnTo>
                          <a:pt x="40" y="645"/>
                        </a:lnTo>
                        <a:lnTo>
                          <a:pt x="33" y="632"/>
                        </a:lnTo>
                        <a:lnTo>
                          <a:pt x="27" y="621"/>
                        </a:lnTo>
                        <a:lnTo>
                          <a:pt x="22" y="608"/>
                        </a:lnTo>
                        <a:lnTo>
                          <a:pt x="17" y="598"/>
                        </a:lnTo>
                        <a:lnTo>
                          <a:pt x="11" y="586"/>
                        </a:lnTo>
                        <a:lnTo>
                          <a:pt x="8" y="575"/>
                        </a:lnTo>
                        <a:lnTo>
                          <a:pt x="7" y="566"/>
                        </a:lnTo>
                        <a:lnTo>
                          <a:pt x="7" y="558"/>
                        </a:lnTo>
                        <a:lnTo>
                          <a:pt x="0" y="531"/>
                        </a:lnTo>
                        <a:lnTo>
                          <a:pt x="17" y="497"/>
                        </a:lnTo>
                        <a:lnTo>
                          <a:pt x="43" y="439"/>
                        </a:lnTo>
                        <a:lnTo>
                          <a:pt x="62" y="372"/>
                        </a:lnTo>
                        <a:lnTo>
                          <a:pt x="86" y="304"/>
                        </a:lnTo>
                        <a:lnTo>
                          <a:pt x="99" y="288"/>
                        </a:lnTo>
                        <a:lnTo>
                          <a:pt x="114" y="268"/>
                        </a:lnTo>
                        <a:lnTo>
                          <a:pt x="130" y="247"/>
                        </a:lnTo>
                        <a:lnTo>
                          <a:pt x="143" y="227"/>
                        </a:lnTo>
                        <a:lnTo>
                          <a:pt x="159" y="205"/>
                        </a:lnTo>
                        <a:lnTo>
                          <a:pt x="175" y="184"/>
                        </a:lnTo>
                        <a:lnTo>
                          <a:pt x="191" y="162"/>
                        </a:lnTo>
                        <a:lnTo>
                          <a:pt x="208" y="141"/>
                        </a:lnTo>
                        <a:lnTo>
                          <a:pt x="224" y="121"/>
                        </a:lnTo>
                        <a:lnTo>
                          <a:pt x="241" y="101"/>
                        </a:lnTo>
                        <a:lnTo>
                          <a:pt x="260" y="83"/>
                        </a:lnTo>
                        <a:lnTo>
                          <a:pt x="277" y="66"/>
                        </a:lnTo>
                        <a:lnTo>
                          <a:pt x="295" y="50"/>
                        </a:lnTo>
                        <a:lnTo>
                          <a:pt x="314" y="36"/>
                        </a:lnTo>
                        <a:lnTo>
                          <a:pt x="334" y="24"/>
                        </a:lnTo>
                        <a:lnTo>
                          <a:pt x="354" y="13"/>
                        </a:lnTo>
                        <a:lnTo>
                          <a:pt x="364" y="0"/>
                        </a:lnTo>
                        <a:lnTo>
                          <a:pt x="383" y="16"/>
                        </a:lnTo>
                        <a:lnTo>
                          <a:pt x="473" y="13"/>
                        </a:lnTo>
                        <a:lnTo>
                          <a:pt x="533" y="5"/>
                        </a:lnTo>
                        <a:lnTo>
                          <a:pt x="562" y="4"/>
                        </a:lnTo>
                        <a:lnTo>
                          <a:pt x="614" y="10"/>
                        </a:lnTo>
                        <a:lnTo>
                          <a:pt x="639" y="19"/>
                        </a:lnTo>
                        <a:lnTo>
                          <a:pt x="621" y="48"/>
                        </a:lnTo>
                        <a:lnTo>
                          <a:pt x="656" y="81"/>
                        </a:lnTo>
                        <a:lnTo>
                          <a:pt x="707" y="107"/>
                        </a:lnTo>
                        <a:lnTo>
                          <a:pt x="747" y="135"/>
                        </a:lnTo>
                        <a:lnTo>
                          <a:pt x="783" y="109"/>
                        </a:lnTo>
                        <a:lnTo>
                          <a:pt x="820" y="98"/>
                        </a:lnTo>
                        <a:lnTo>
                          <a:pt x="879" y="118"/>
                        </a:lnTo>
                        <a:lnTo>
                          <a:pt x="928" y="121"/>
                        </a:lnTo>
                        <a:lnTo>
                          <a:pt x="974" y="118"/>
                        </a:lnTo>
                        <a:lnTo>
                          <a:pt x="977" y="177"/>
                        </a:lnTo>
                        <a:lnTo>
                          <a:pt x="977" y="188"/>
                        </a:lnTo>
                        <a:lnTo>
                          <a:pt x="977" y="199"/>
                        </a:lnTo>
                        <a:lnTo>
                          <a:pt x="979" y="210"/>
                        </a:lnTo>
                        <a:lnTo>
                          <a:pt x="979" y="221"/>
                        </a:lnTo>
                        <a:lnTo>
                          <a:pt x="979" y="233"/>
                        </a:lnTo>
                        <a:lnTo>
                          <a:pt x="980" y="242"/>
                        </a:lnTo>
                        <a:lnTo>
                          <a:pt x="980" y="254"/>
                        </a:lnTo>
                        <a:lnTo>
                          <a:pt x="980" y="265"/>
                        </a:lnTo>
                        <a:lnTo>
                          <a:pt x="982" y="274"/>
                        </a:lnTo>
                        <a:lnTo>
                          <a:pt x="984" y="288"/>
                        </a:lnTo>
                        <a:lnTo>
                          <a:pt x="984" y="297"/>
                        </a:lnTo>
                        <a:lnTo>
                          <a:pt x="986" y="308"/>
                        </a:lnTo>
                        <a:lnTo>
                          <a:pt x="987" y="319"/>
                        </a:lnTo>
                        <a:lnTo>
                          <a:pt x="987" y="330"/>
                        </a:lnTo>
                        <a:lnTo>
                          <a:pt x="989" y="340"/>
                        </a:lnTo>
                        <a:lnTo>
                          <a:pt x="990" y="349"/>
                        </a:lnTo>
                        <a:lnTo>
                          <a:pt x="1022" y="422"/>
                        </a:lnTo>
                        <a:lnTo>
                          <a:pt x="1026" y="444"/>
                        </a:lnTo>
                        <a:lnTo>
                          <a:pt x="1032" y="466"/>
                        </a:lnTo>
                        <a:lnTo>
                          <a:pt x="1038" y="486"/>
                        </a:lnTo>
                        <a:lnTo>
                          <a:pt x="1045" y="505"/>
                        </a:lnTo>
                        <a:lnTo>
                          <a:pt x="1050" y="525"/>
                        </a:lnTo>
                        <a:lnTo>
                          <a:pt x="1058" y="542"/>
                        </a:lnTo>
                        <a:lnTo>
                          <a:pt x="1065" y="558"/>
                        </a:lnTo>
                        <a:lnTo>
                          <a:pt x="1075" y="573"/>
                        </a:lnTo>
                        <a:lnTo>
                          <a:pt x="1086" y="587"/>
                        </a:lnTo>
                        <a:lnTo>
                          <a:pt x="1097" y="601"/>
                        </a:lnTo>
                        <a:lnTo>
                          <a:pt x="1110" y="613"/>
                        </a:lnTo>
                        <a:lnTo>
                          <a:pt x="1126" y="623"/>
                        </a:lnTo>
                        <a:lnTo>
                          <a:pt x="1142" y="632"/>
                        </a:lnTo>
                        <a:lnTo>
                          <a:pt x="1161" y="639"/>
                        </a:lnTo>
                        <a:lnTo>
                          <a:pt x="1183" y="645"/>
                        </a:lnTo>
                        <a:lnTo>
                          <a:pt x="1207" y="650"/>
                        </a:lnTo>
                        <a:lnTo>
                          <a:pt x="1268" y="638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3" name="Freeform 497"/>
                  <p:cNvSpPr>
                    <a:spLocks/>
                  </p:cNvSpPr>
                  <p:nvPr/>
                </p:nvSpPr>
                <p:spPr bwMode="auto">
                  <a:xfrm>
                    <a:off x="1636" y="2010"/>
                    <a:ext cx="87" cy="41"/>
                  </a:xfrm>
                  <a:custGeom>
                    <a:avLst/>
                    <a:gdLst>
                      <a:gd name="T0" fmla="*/ 35 w 121"/>
                      <a:gd name="T1" fmla="*/ 9 h 61"/>
                      <a:gd name="T2" fmla="*/ 18 w 121"/>
                      <a:gd name="T3" fmla="*/ 21 h 61"/>
                      <a:gd name="T4" fmla="*/ 15 w 121"/>
                      <a:gd name="T5" fmla="*/ 33 h 61"/>
                      <a:gd name="T6" fmla="*/ 5 w 121"/>
                      <a:gd name="T7" fmla="*/ 46 h 61"/>
                      <a:gd name="T8" fmla="*/ 31 w 121"/>
                      <a:gd name="T9" fmla="*/ 61 h 61"/>
                      <a:gd name="T10" fmla="*/ 59 w 121"/>
                      <a:gd name="T11" fmla="*/ 52 h 61"/>
                      <a:gd name="T12" fmla="*/ 87 w 121"/>
                      <a:gd name="T13" fmla="*/ 42 h 61"/>
                      <a:gd name="T14" fmla="*/ 100 w 121"/>
                      <a:gd name="T15" fmla="*/ 31 h 61"/>
                      <a:gd name="T16" fmla="*/ 118 w 121"/>
                      <a:gd name="T17" fmla="*/ 15 h 61"/>
                      <a:gd name="T18" fmla="*/ 121 w 121"/>
                      <a:gd name="T19" fmla="*/ 6 h 61"/>
                      <a:gd name="T20" fmla="*/ 108 w 121"/>
                      <a:gd name="T21" fmla="*/ 6 h 61"/>
                      <a:gd name="T22" fmla="*/ 77 w 121"/>
                      <a:gd name="T23" fmla="*/ 0 h 61"/>
                      <a:gd name="T24" fmla="*/ 48 w 121"/>
                      <a:gd name="T25" fmla="*/ 18 h 61"/>
                      <a:gd name="T26" fmla="*/ 45 w 121"/>
                      <a:gd name="T27" fmla="*/ 1 h 61"/>
                      <a:gd name="T28" fmla="*/ 0 w 121"/>
                      <a:gd name="T29" fmla="*/ 46 h 61"/>
                      <a:gd name="T30" fmla="*/ 35 w 121"/>
                      <a:gd name="T31" fmla="*/ 9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1" h="61">
                        <a:moveTo>
                          <a:pt x="35" y="9"/>
                        </a:moveTo>
                        <a:lnTo>
                          <a:pt x="18" y="21"/>
                        </a:lnTo>
                        <a:lnTo>
                          <a:pt x="15" y="33"/>
                        </a:lnTo>
                        <a:lnTo>
                          <a:pt x="5" y="46"/>
                        </a:lnTo>
                        <a:lnTo>
                          <a:pt x="31" y="61"/>
                        </a:lnTo>
                        <a:lnTo>
                          <a:pt x="59" y="52"/>
                        </a:lnTo>
                        <a:lnTo>
                          <a:pt x="87" y="42"/>
                        </a:lnTo>
                        <a:lnTo>
                          <a:pt x="100" y="31"/>
                        </a:lnTo>
                        <a:lnTo>
                          <a:pt x="118" y="15"/>
                        </a:lnTo>
                        <a:lnTo>
                          <a:pt x="121" y="6"/>
                        </a:lnTo>
                        <a:lnTo>
                          <a:pt x="108" y="6"/>
                        </a:lnTo>
                        <a:lnTo>
                          <a:pt x="77" y="0"/>
                        </a:lnTo>
                        <a:lnTo>
                          <a:pt x="48" y="18"/>
                        </a:lnTo>
                        <a:lnTo>
                          <a:pt x="45" y="1"/>
                        </a:lnTo>
                        <a:lnTo>
                          <a:pt x="0" y="46"/>
                        </a:lnTo>
                        <a:lnTo>
                          <a:pt x="35" y="9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" name="Freeform 498"/>
                  <p:cNvSpPr>
                    <a:spLocks/>
                  </p:cNvSpPr>
                  <p:nvPr/>
                </p:nvSpPr>
                <p:spPr bwMode="auto">
                  <a:xfrm>
                    <a:off x="4003" y="1916"/>
                    <a:ext cx="98" cy="51"/>
                  </a:xfrm>
                  <a:custGeom>
                    <a:avLst/>
                    <a:gdLst>
                      <a:gd name="T0" fmla="*/ 41 w 139"/>
                      <a:gd name="T1" fmla="*/ 0 h 77"/>
                      <a:gd name="T2" fmla="*/ 16 w 139"/>
                      <a:gd name="T3" fmla="*/ 4 h 77"/>
                      <a:gd name="T4" fmla="*/ 13 w 139"/>
                      <a:gd name="T5" fmla="*/ 22 h 77"/>
                      <a:gd name="T6" fmla="*/ 30 w 139"/>
                      <a:gd name="T7" fmla="*/ 27 h 77"/>
                      <a:gd name="T8" fmla="*/ 30 w 139"/>
                      <a:gd name="T9" fmla="*/ 42 h 77"/>
                      <a:gd name="T10" fmla="*/ 0 w 139"/>
                      <a:gd name="T11" fmla="*/ 50 h 77"/>
                      <a:gd name="T12" fmla="*/ 16 w 139"/>
                      <a:gd name="T13" fmla="*/ 71 h 77"/>
                      <a:gd name="T14" fmla="*/ 41 w 139"/>
                      <a:gd name="T15" fmla="*/ 77 h 77"/>
                      <a:gd name="T16" fmla="*/ 50 w 139"/>
                      <a:gd name="T17" fmla="*/ 75 h 77"/>
                      <a:gd name="T18" fmla="*/ 71 w 139"/>
                      <a:gd name="T19" fmla="*/ 65 h 77"/>
                      <a:gd name="T20" fmla="*/ 100 w 139"/>
                      <a:gd name="T21" fmla="*/ 71 h 77"/>
                      <a:gd name="T22" fmla="*/ 127 w 139"/>
                      <a:gd name="T23" fmla="*/ 71 h 77"/>
                      <a:gd name="T24" fmla="*/ 139 w 139"/>
                      <a:gd name="T25" fmla="*/ 53 h 77"/>
                      <a:gd name="T26" fmla="*/ 131 w 139"/>
                      <a:gd name="T27" fmla="*/ 35 h 77"/>
                      <a:gd name="T28" fmla="*/ 119 w 139"/>
                      <a:gd name="T29" fmla="*/ 32 h 77"/>
                      <a:gd name="T30" fmla="*/ 105 w 139"/>
                      <a:gd name="T31" fmla="*/ 12 h 77"/>
                      <a:gd name="T32" fmla="*/ 90 w 139"/>
                      <a:gd name="T33" fmla="*/ 27 h 77"/>
                      <a:gd name="T34" fmla="*/ 71 w 139"/>
                      <a:gd name="T35" fmla="*/ 18 h 77"/>
                      <a:gd name="T36" fmla="*/ 60 w 139"/>
                      <a:gd name="T37" fmla="*/ 12 h 77"/>
                      <a:gd name="T38" fmla="*/ 45 w 139"/>
                      <a:gd name="T39" fmla="*/ 15 h 77"/>
                      <a:gd name="T40" fmla="*/ 45 w 139"/>
                      <a:gd name="T41" fmla="*/ 4 h 77"/>
                      <a:gd name="T42" fmla="*/ 13 w 139"/>
                      <a:gd name="T43" fmla="*/ 7 h 77"/>
                      <a:gd name="T44" fmla="*/ 41 w 139"/>
                      <a:gd name="T4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9" h="77">
                        <a:moveTo>
                          <a:pt x="41" y="0"/>
                        </a:moveTo>
                        <a:lnTo>
                          <a:pt x="16" y="4"/>
                        </a:lnTo>
                        <a:lnTo>
                          <a:pt x="13" y="22"/>
                        </a:lnTo>
                        <a:lnTo>
                          <a:pt x="30" y="27"/>
                        </a:lnTo>
                        <a:lnTo>
                          <a:pt x="30" y="42"/>
                        </a:lnTo>
                        <a:lnTo>
                          <a:pt x="0" y="50"/>
                        </a:lnTo>
                        <a:lnTo>
                          <a:pt x="16" y="71"/>
                        </a:lnTo>
                        <a:lnTo>
                          <a:pt x="41" y="77"/>
                        </a:lnTo>
                        <a:lnTo>
                          <a:pt x="50" y="75"/>
                        </a:lnTo>
                        <a:lnTo>
                          <a:pt x="71" y="65"/>
                        </a:lnTo>
                        <a:lnTo>
                          <a:pt x="100" y="71"/>
                        </a:lnTo>
                        <a:lnTo>
                          <a:pt x="127" y="71"/>
                        </a:lnTo>
                        <a:lnTo>
                          <a:pt x="139" y="53"/>
                        </a:lnTo>
                        <a:lnTo>
                          <a:pt x="131" y="35"/>
                        </a:lnTo>
                        <a:lnTo>
                          <a:pt x="119" y="32"/>
                        </a:lnTo>
                        <a:lnTo>
                          <a:pt x="105" y="12"/>
                        </a:lnTo>
                        <a:lnTo>
                          <a:pt x="90" y="27"/>
                        </a:lnTo>
                        <a:lnTo>
                          <a:pt x="71" y="18"/>
                        </a:lnTo>
                        <a:lnTo>
                          <a:pt x="60" y="12"/>
                        </a:lnTo>
                        <a:lnTo>
                          <a:pt x="45" y="15"/>
                        </a:lnTo>
                        <a:lnTo>
                          <a:pt x="45" y="4"/>
                        </a:lnTo>
                        <a:lnTo>
                          <a:pt x="13" y="7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" name="Freeform 499"/>
                  <p:cNvSpPr>
                    <a:spLocks/>
                  </p:cNvSpPr>
                  <p:nvPr/>
                </p:nvSpPr>
                <p:spPr bwMode="auto">
                  <a:xfrm>
                    <a:off x="4360" y="2674"/>
                    <a:ext cx="79" cy="34"/>
                  </a:xfrm>
                  <a:custGeom>
                    <a:avLst/>
                    <a:gdLst>
                      <a:gd name="T0" fmla="*/ 0 w 110"/>
                      <a:gd name="T1" fmla="*/ 45 h 50"/>
                      <a:gd name="T2" fmla="*/ 28 w 110"/>
                      <a:gd name="T3" fmla="*/ 45 h 50"/>
                      <a:gd name="T4" fmla="*/ 61 w 110"/>
                      <a:gd name="T5" fmla="*/ 47 h 50"/>
                      <a:gd name="T6" fmla="*/ 93 w 110"/>
                      <a:gd name="T7" fmla="*/ 32 h 50"/>
                      <a:gd name="T8" fmla="*/ 110 w 110"/>
                      <a:gd name="T9" fmla="*/ 22 h 50"/>
                      <a:gd name="T10" fmla="*/ 87 w 110"/>
                      <a:gd name="T11" fmla="*/ 13 h 50"/>
                      <a:gd name="T12" fmla="*/ 61 w 110"/>
                      <a:gd name="T13" fmla="*/ 4 h 50"/>
                      <a:gd name="T14" fmla="*/ 44 w 110"/>
                      <a:gd name="T15" fmla="*/ 0 h 50"/>
                      <a:gd name="T16" fmla="*/ 33 w 110"/>
                      <a:gd name="T17" fmla="*/ 8 h 50"/>
                      <a:gd name="T18" fmla="*/ 38 w 110"/>
                      <a:gd name="T19" fmla="*/ 21 h 50"/>
                      <a:gd name="T20" fmla="*/ 28 w 110"/>
                      <a:gd name="T21" fmla="*/ 24 h 50"/>
                      <a:gd name="T22" fmla="*/ 13 w 110"/>
                      <a:gd name="T23" fmla="*/ 24 h 50"/>
                      <a:gd name="T24" fmla="*/ 3 w 110"/>
                      <a:gd name="T25" fmla="*/ 38 h 50"/>
                      <a:gd name="T26" fmla="*/ 5 w 110"/>
                      <a:gd name="T27" fmla="*/ 50 h 50"/>
                      <a:gd name="T28" fmla="*/ 0 w 110"/>
                      <a:gd name="T29" fmla="*/ 45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0" h="50">
                        <a:moveTo>
                          <a:pt x="0" y="45"/>
                        </a:moveTo>
                        <a:lnTo>
                          <a:pt x="28" y="45"/>
                        </a:lnTo>
                        <a:lnTo>
                          <a:pt x="61" y="47"/>
                        </a:lnTo>
                        <a:lnTo>
                          <a:pt x="93" y="32"/>
                        </a:lnTo>
                        <a:lnTo>
                          <a:pt x="110" y="22"/>
                        </a:lnTo>
                        <a:lnTo>
                          <a:pt x="87" y="13"/>
                        </a:lnTo>
                        <a:lnTo>
                          <a:pt x="61" y="4"/>
                        </a:lnTo>
                        <a:lnTo>
                          <a:pt x="44" y="0"/>
                        </a:lnTo>
                        <a:lnTo>
                          <a:pt x="33" y="8"/>
                        </a:lnTo>
                        <a:lnTo>
                          <a:pt x="38" y="21"/>
                        </a:lnTo>
                        <a:lnTo>
                          <a:pt x="28" y="24"/>
                        </a:lnTo>
                        <a:lnTo>
                          <a:pt x="13" y="24"/>
                        </a:lnTo>
                        <a:lnTo>
                          <a:pt x="3" y="38"/>
                        </a:lnTo>
                        <a:lnTo>
                          <a:pt x="5" y="5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" name="Freeform 500"/>
                  <p:cNvSpPr>
                    <a:spLocks/>
                  </p:cNvSpPr>
                  <p:nvPr/>
                </p:nvSpPr>
                <p:spPr bwMode="auto">
                  <a:xfrm>
                    <a:off x="4234" y="2610"/>
                    <a:ext cx="126" cy="64"/>
                  </a:xfrm>
                  <a:custGeom>
                    <a:avLst/>
                    <a:gdLst>
                      <a:gd name="T0" fmla="*/ 3 w 176"/>
                      <a:gd name="T1" fmla="*/ 23 h 96"/>
                      <a:gd name="T2" fmla="*/ 25 w 176"/>
                      <a:gd name="T3" fmla="*/ 0 h 96"/>
                      <a:gd name="T4" fmla="*/ 63 w 176"/>
                      <a:gd name="T5" fmla="*/ 0 h 96"/>
                      <a:gd name="T6" fmla="*/ 97 w 176"/>
                      <a:gd name="T7" fmla="*/ 14 h 96"/>
                      <a:gd name="T8" fmla="*/ 134 w 176"/>
                      <a:gd name="T9" fmla="*/ 28 h 96"/>
                      <a:gd name="T10" fmla="*/ 156 w 176"/>
                      <a:gd name="T11" fmla="*/ 47 h 96"/>
                      <a:gd name="T12" fmla="*/ 176 w 176"/>
                      <a:gd name="T13" fmla="*/ 62 h 96"/>
                      <a:gd name="T14" fmla="*/ 153 w 176"/>
                      <a:gd name="T15" fmla="*/ 84 h 96"/>
                      <a:gd name="T16" fmla="*/ 131 w 176"/>
                      <a:gd name="T17" fmla="*/ 96 h 96"/>
                      <a:gd name="T18" fmla="*/ 109 w 176"/>
                      <a:gd name="T19" fmla="*/ 89 h 96"/>
                      <a:gd name="T20" fmla="*/ 119 w 176"/>
                      <a:gd name="T21" fmla="*/ 75 h 96"/>
                      <a:gd name="T22" fmla="*/ 119 w 176"/>
                      <a:gd name="T23" fmla="*/ 61 h 96"/>
                      <a:gd name="T24" fmla="*/ 84 w 176"/>
                      <a:gd name="T25" fmla="*/ 34 h 96"/>
                      <a:gd name="T26" fmla="*/ 58 w 176"/>
                      <a:gd name="T27" fmla="*/ 28 h 96"/>
                      <a:gd name="T28" fmla="*/ 55 w 176"/>
                      <a:gd name="T29" fmla="*/ 23 h 96"/>
                      <a:gd name="T30" fmla="*/ 15 w 176"/>
                      <a:gd name="T31" fmla="*/ 28 h 96"/>
                      <a:gd name="T32" fmla="*/ 0 w 176"/>
                      <a:gd name="T33" fmla="*/ 25 h 96"/>
                      <a:gd name="T34" fmla="*/ 3 w 176"/>
                      <a:gd name="T35" fmla="*/ 23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76" h="96">
                        <a:moveTo>
                          <a:pt x="3" y="23"/>
                        </a:moveTo>
                        <a:lnTo>
                          <a:pt x="25" y="0"/>
                        </a:lnTo>
                        <a:lnTo>
                          <a:pt x="63" y="0"/>
                        </a:lnTo>
                        <a:lnTo>
                          <a:pt x="97" y="14"/>
                        </a:lnTo>
                        <a:lnTo>
                          <a:pt x="134" y="28"/>
                        </a:lnTo>
                        <a:lnTo>
                          <a:pt x="156" y="47"/>
                        </a:lnTo>
                        <a:lnTo>
                          <a:pt x="176" y="62"/>
                        </a:lnTo>
                        <a:lnTo>
                          <a:pt x="153" y="84"/>
                        </a:lnTo>
                        <a:lnTo>
                          <a:pt x="131" y="96"/>
                        </a:lnTo>
                        <a:lnTo>
                          <a:pt x="109" y="89"/>
                        </a:lnTo>
                        <a:lnTo>
                          <a:pt x="119" y="75"/>
                        </a:lnTo>
                        <a:lnTo>
                          <a:pt x="119" y="61"/>
                        </a:lnTo>
                        <a:lnTo>
                          <a:pt x="84" y="34"/>
                        </a:lnTo>
                        <a:lnTo>
                          <a:pt x="58" y="28"/>
                        </a:lnTo>
                        <a:lnTo>
                          <a:pt x="55" y="23"/>
                        </a:lnTo>
                        <a:lnTo>
                          <a:pt x="15" y="28"/>
                        </a:lnTo>
                        <a:lnTo>
                          <a:pt x="0" y="25"/>
                        </a:lnTo>
                        <a:lnTo>
                          <a:pt x="3" y="23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7" name="Freeform 501"/>
                  <p:cNvSpPr>
                    <a:spLocks/>
                  </p:cNvSpPr>
                  <p:nvPr/>
                </p:nvSpPr>
                <p:spPr bwMode="auto">
                  <a:xfrm>
                    <a:off x="4196" y="2018"/>
                    <a:ext cx="50" cy="28"/>
                  </a:xfrm>
                  <a:custGeom>
                    <a:avLst/>
                    <a:gdLst>
                      <a:gd name="T0" fmla="*/ 3 w 70"/>
                      <a:gd name="T1" fmla="*/ 38 h 43"/>
                      <a:gd name="T2" fmla="*/ 26 w 70"/>
                      <a:gd name="T3" fmla="*/ 43 h 43"/>
                      <a:gd name="T4" fmla="*/ 40 w 70"/>
                      <a:gd name="T5" fmla="*/ 32 h 43"/>
                      <a:gd name="T6" fmla="*/ 59 w 70"/>
                      <a:gd name="T7" fmla="*/ 34 h 43"/>
                      <a:gd name="T8" fmla="*/ 70 w 70"/>
                      <a:gd name="T9" fmla="*/ 32 h 43"/>
                      <a:gd name="T10" fmla="*/ 59 w 70"/>
                      <a:gd name="T11" fmla="*/ 21 h 43"/>
                      <a:gd name="T12" fmla="*/ 48 w 70"/>
                      <a:gd name="T13" fmla="*/ 9 h 43"/>
                      <a:gd name="T14" fmla="*/ 38 w 70"/>
                      <a:gd name="T15" fmla="*/ 0 h 43"/>
                      <a:gd name="T16" fmla="*/ 25 w 70"/>
                      <a:gd name="T17" fmla="*/ 15 h 43"/>
                      <a:gd name="T18" fmla="*/ 0 w 70"/>
                      <a:gd name="T19" fmla="*/ 38 h 43"/>
                      <a:gd name="T20" fmla="*/ 3 w 70"/>
                      <a:gd name="T21" fmla="*/ 38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43">
                        <a:moveTo>
                          <a:pt x="3" y="38"/>
                        </a:moveTo>
                        <a:lnTo>
                          <a:pt x="26" y="43"/>
                        </a:lnTo>
                        <a:lnTo>
                          <a:pt x="40" y="32"/>
                        </a:lnTo>
                        <a:lnTo>
                          <a:pt x="59" y="34"/>
                        </a:lnTo>
                        <a:lnTo>
                          <a:pt x="70" y="32"/>
                        </a:lnTo>
                        <a:lnTo>
                          <a:pt x="59" y="21"/>
                        </a:lnTo>
                        <a:lnTo>
                          <a:pt x="48" y="9"/>
                        </a:lnTo>
                        <a:lnTo>
                          <a:pt x="38" y="0"/>
                        </a:lnTo>
                        <a:lnTo>
                          <a:pt x="25" y="15"/>
                        </a:lnTo>
                        <a:lnTo>
                          <a:pt x="0" y="38"/>
                        </a:lnTo>
                        <a:lnTo>
                          <a:pt x="3" y="38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8" name="Freeform 502"/>
                  <p:cNvSpPr>
                    <a:spLocks/>
                  </p:cNvSpPr>
                  <p:nvPr/>
                </p:nvSpPr>
                <p:spPr bwMode="auto">
                  <a:xfrm>
                    <a:off x="4193" y="1913"/>
                    <a:ext cx="190" cy="135"/>
                  </a:xfrm>
                  <a:custGeom>
                    <a:avLst/>
                    <a:gdLst>
                      <a:gd name="T0" fmla="*/ 0 w 268"/>
                      <a:gd name="T1" fmla="*/ 48 h 199"/>
                      <a:gd name="T2" fmla="*/ 29 w 268"/>
                      <a:gd name="T3" fmla="*/ 64 h 199"/>
                      <a:gd name="T4" fmla="*/ 36 w 268"/>
                      <a:gd name="T5" fmla="*/ 48 h 199"/>
                      <a:gd name="T6" fmla="*/ 77 w 268"/>
                      <a:gd name="T7" fmla="*/ 64 h 199"/>
                      <a:gd name="T8" fmla="*/ 92 w 268"/>
                      <a:gd name="T9" fmla="*/ 67 h 199"/>
                      <a:gd name="T10" fmla="*/ 135 w 268"/>
                      <a:gd name="T11" fmla="*/ 85 h 199"/>
                      <a:gd name="T12" fmla="*/ 136 w 268"/>
                      <a:gd name="T13" fmla="*/ 110 h 199"/>
                      <a:gd name="T14" fmla="*/ 160 w 268"/>
                      <a:gd name="T15" fmla="*/ 128 h 199"/>
                      <a:gd name="T16" fmla="*/ 152 w 268"/>
                      <a:gd name="T17" fmla="*/ 137 h 199"/>
                      <a:gd name="T18" fmla="*/ 135 w 268"/>
                      <a:gd name="T19" fmla="*/ 137 h 199"/>
                      <a:gd name="T20" fmla="*/ 116 w 268"/>
                      <a:gd name="T21" fmla="*/ 146 h 199"/>
                      <a:gd name="T22" fmla="*/ 136 w 268"/>
                      <a:gd name="T23" fmla="*/ 169 h 199"/>
                      <a:gd name="T24" fmla="*/ 155 w 268"/>
                      <a:gd name="T25" fmla="*/ 155 h 199"/>
                      <a:gd name="T26" fmla="*/ 174 w 268"/>
                      <a:gd name="T27" fmla="*/ 152 h 199"/>
                      <a:gd name="T28" fmla="*/ 187 w 268"/>
                      <a:gd name="T29" fmla="*/ 179 h 199"/>
                      <a:gd name="T30" fmla="*/ 202 w 268"/>
                      <a:gd name="T31" fmla="*/ 178 h 199"/>
                      <a:gd name="T32" fmla="*/ 217 w 268"/>
                      <a:gd name="T33" fmla="*/ 184 h 199"/>
                      <a:gd name="T34" fmla="*/ 252 w 268"/>
                      <a:gd name="T35" fmla="*/ 199 h 199"/>
                      <a:gd name="T36" fmla="*/ 255 w 268"/>
                      <a:gd name="T37" fmla="*/ 199 h 199"/>
                      <a:gd name="T38" fmla="*/ 236 w 268"/>
                      <a:gd name="T39" fmla="*/ 184 h 199"/>
                      <a:gd name="T40" fmla="*/ 231 w 268"/>
                      <a:gd name="T41" fmla="*/ 175 h 199"/>
                      <a:gd name="T42" fmla="*/ 252 w 268"/>
                      <a:gd name="T43" fmla="*/ 179 h 199"/>
                      <a:gd name="T44" fmla="*/ 265 w 268"/>
                      <a:gd name="T45" fmla="*/ 179 h 199"/>
                      <a:gd name="T46" fmla="*/ 265 w 268"/>
                      <a:gd name="T47" fmla="*/ 175 h 199"/>
                      <a:gd name="T48" fmla="*/ 244 w 268"/>
                      <a:gd name="T49" fmla="*/ 160 h 199"/>
                      <a:gd name="T50" fmla="*/ 217 w 268"/>
                      <a:gd name="T51" fmla="*/ 137 h 199"/>
                      <a:gd name="T52" fmla="*/ 217 w 268"/>
                      <a:gd name="T53" fmla="*/ 128 h 199"/>
                      <a:gd name="T54" fmla="*/ 244 w 268"/>
                      <a:gd name="T55" fmla="*/ 137 h 199"/>
                      <a:gd name="T56" fmla="*/ 256 w 268"/>
                      <a:gd name="T57" fmla="*/ 143 h 199"/>
                      <a:gd name="T58" fmla="*/ 268 w 268"/>
                      <a:gd name="T59" fmla="*/ 140 h 199"/>
                      <a:gd name="T60" fmla="*/ 268 w 268"/>
                      <a:gd name="T61" fmla="*/ 125 h 199"/>
                      <a:gd name="T62" fmla="*/ 227 w 268"/>
                      <a:gd name="T63" fmla="*/ 119 h 199"/>
                      <a:gd name="T64" fmla="*/ 194 w 268"/>
                      <a:gd name="T65" fmla="*/ 81 h 199"/>
                      <a:gd name="T66" fmla="*/ 177 w 268"/>
                      <a:gd name="T67" fmla="*/ 64 h 199"/>
                      <a:gd name="T68" fmla="*/ 135 w 268"/>
                      <a:gd name="T69" fmla="*/ 38 h 199"/>
                      <a:gd name="T70" fmla="*/ 100 w 268"/>
                      <a:gd name="T71" fmla="*/ 37 h 199"/>
                      <a:gd name="T72" fmla="*/ 74 w 268"/>
                      <a:gd name="T73" fmla="*/ 20 h 199"/>
                      <a:gd name="T74" fmla="*/ 42 w 268"/>
                      <a:gd name="T75" fmla="*/ 6 h 199"/>
                      <a:gd name="T76" fmla="*/ 29 w 268"/>
                      <a:gd name="T77" fmla="*/ 0 h 199"/>
                      <a:gd name="T78" fmla="*/ 8 w 268"/>
                      <a:gd name="T79" fmla="*/ 6 h 199"/>
                      <a:gd name="T80" fmla="*/ 0 w 268"/>
                      <a:gd name="T81" fmla="*/ 24 h 199"/>
                      <a:gd name="T82" fmla="*/ 8 w 268"/>
                      <a:gd name="T83" fmla="*/ 52 h 199"/>
                      <a:gd name="T84" fmla="*/ 0 w 268"/>
                      <a:gd name="T85" fmla="*/ 48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68" h="199">
                        <a:moveTo>
                          <a:pt x="0" y="48"/>
                        </a:moveTo>
                        <a:lnTo>
                          <a:pt x="29" y="64"/>
                        </a:lnTo>
                        <a:lnTo>
                          <a:pt x="36" y="48"/>
                        </a:lnTo>
                        <a:lnTo>
                          <a:pt x="77" y="64"/>
                        </a:lnTo>
                        <a:lnTo>
                          <a:pt x="92" y="67"/>
                        </a:lnTo>
                        <a:lnTo>
                          <a:pt x="135" y="85"/>
                        </a:lnTo>
                        <a:lnTo>
                          <a:pt x="136" y="110"/>
                        </a:lnTo>
                        <a:lnTo>
                          <a:pt x="160" y="128"/>
                        </a:lnTo>
                        <a:lnTo>
                          <a:pt x="152" y="137"/>
                        </a:lnTo>
                        <a:lnTo>
                          <a:pt x="135" y="137"/>
                        </a:lnTo>
                        <a:lnTo>
                          <a:pt x="116" y="146"/>
                        </a:lnTo>
                        <a:lnTo>
                          <a:pt x="136" y="169"/>
                        </a:lnTo>
                        <a:lnTo>
                          <a:pt x="155" y="155"/>
                        </a:lnTo>
                        <a:lnTo>
                          <a:pt x="174" y="152"/>
                        </a:lnTo>
                        <a:lnTo>
                          <a:pt x="187" y="179"/>
                        </a:lnTo>
                        <a:lnTo>
                          <a:pt x="202" y="178"/>
                        </a:lnTo>
                        <a:lnTo>
                          <a:pt x="217" y="184"/>
                        </a:lnTo>
                        <a:lnTo>
                          <a:pt x="252" y="199"/>
                        </a:lnTo>
                        <a:lnTo>
                          <a:pt x="255" y="199"/>
                        </a:lnTo>
                        <a:lnTo>
                          <a:pt x="236" y="184"/>
                        </a:lnTo>
                        <a:lnTo>
                          <a:pt x="231" y="175"/>
                        </a:lnTo>
                        <a:lnTo>
                          <a:pt x="252" y="179"/>
                        </a:lnTo>
                        <a:lnTo>
                          <a:pt x="265" y="179"/>
                        </a:lnTo>
                        <a:lnTo>
                          <a:pt x="265" y="175"/>
                        </a:lnTo>
                        <a:lnTo>
                          <a:pt x="244" y="160"/>
                        </a:lnTo>
                        <a:lnTo>
                          <a:pt x="217" y="137"/>
                        </a:lnTo>
                        <a:lnTo>
                          <a:pt x="217" y="128"/>
                        </a:lnTo>
                        <a:lnTo>
                          <a:pt x="244" y="137"/>
                        </a:lnTo>
                        <a:lnTo>
                          <a:pt x="256" y="143"/>
                        </a:lnTo>
                        <a:lnTo>
                          <a:pt x="268" y="140"/>
                        </a:lnTo>
                        <a:lnTo>
                          <a:pt x="268" y="125"/>
                        </a:lnTo>
                        <a:lnTo>
                          <a:pt x="227" y="119"/>
                        </a:lnTo>
                        <a:lnTo>
                          <a:pt x="194" y="81"/>
                        </a:lnTo>
                        <a:lnTo>
                          <a:pt x="177" y="64"/>
                        </a:lnTo>
                        <a:lnTo>
                          <a:pt x="135" y="38"/>
                        </a:lnTo>
                        <a:lnTo>
                          <a:pt x="100" y="37"/>
                        </a:lnTo>
                        <a:lnTo>
                          <a:pt x="74" y="20"/>
                        </a:lnTo>
                        <a:lnTo>
                          <a:pt x="42" y="6"/>
                        </a:lnTo>
                        <a:lnTo>
                          <a:pt x="29" y="0"/>
                        </a:lnTo>
                        <a:lnTo>
                          <a:pt x="8" y="6"/>
                        </a:lnTo>
                        <a:lnTo>
                          <a:pt x="0" y="24"/>
                        </a:lnTo>
                        <a:lnTo>
                          <a:pt x="8" y="52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9" name="Freeform 503"/>
                  <p:cNvSpPr>
                    <a:spLocks/>
                  </p:cNvSpPr>
                  <p:nvPr/>
                </p:nvSpPr>
                <p:spPr bwMode="auto">
                  <a:xfrm>
                    <a:off x="4278" y="1872"/>
                    <a:ext cx="361" cy="209"/>
                  </a:xfrm>
                  <a:custGeom>
                    <a:avLst/>
                    <a:gdLst>
                      <a:gd name="T0" fmla="*/ 447 w 506"/>
                      <a:gd name="T1" fmla="*/ 311 h 311"/>
                      <a:gd name="T2" fmla="*/ 430 w 506"/>
                      <a:gd name="T3" fmla="*/ 263 h 311"/>
                      <a:gd name="T4" fmla="*/ 427 w 506"/>
                      <a:gd name="T5" fmla="*/ 217 h 311"/>
                      <a:gd name="T6" fmla="*/ 455 w 506"/>
                      <a:gd name="T7" fmla="*/ 187 h 311"/>
                      <a:gd name="T8" fmla="*/ 464 w 506"/>
                      <a:gd name="T9" fmla="*/ 162 h 311"/>
                      <a:gd name="T10" fmla="*/ 500 w 506"/>
                      <a:gd name="T11" fmla="*/ 142 h 311"/>
                      <a:gd name="T12" fmla="*/ 506 w 506"/>
                      <a:gd name="T13" fmla="*/ 138 h 311"/>
                      <a:gd name="T14" fmla="*/ 480 w 506"/>
                      <a:gd name="T15" fmla="*/ 132 h 311"/>
                      <a:gd name="T16" fmla="*/ 447 w 506"/>
                      <a:gd name="T17" fmla="*/ 112 h 311"/>
                      <a:gd name="T18" fmla="*/ 476 w 506"/>
                      <a:gd name="T19" fmla="*/ 114 h 311"/>
                      <a:gd name="T20" fmla="*/ 500 w 506"/>
                      <a:gd name="T21" fmla="*/ 114 h 311"/>
                      <a:gd name="T22" fmla="*/ 494 w 506"/>
                      <a:gd name="T23" fmla="*/ 101 h 311"/>
                      <a:gd name="T24" fmla="*/ 469 w 506"/>
                      <a:gd name="T25" fmla="*/ 99 h 311"/>
                      <a:gd name="T26" fmla="*/ 455 w 506"/>
                      <a:gd name="T27" fmla="*/ 91 h 311"/>
                      <a:gd name="T28" fmla="*/ 458 w 506"/>
                      <a:gd name="T29" fmla="*/ 70 h 311"/>
                      <a:gd name="T30" fmla="*/ 454 w 506"/>
                      <a:gd name="T31" fmla="*/ 62 h 311"/>
                      <a:gd name="T32" fmla="*/ 448 w 506"/>
                      <a:gd name="T33" fmla="*/ 53 h 311"/>
                      <a:gd name="T34" fmla="*/ 442 w 506"/>
                      <a:gd name="T35" fmla="*/ 46 h 311"/>
                      <a:gd name="T36" fmla="*/ 437 w 506"/>
                      <a:gd name="T37" fmla="*/ 38 h 311"/>
                      <a:gd name="T38" fmla="*/ 432 w 506"/>
                      <a:gd name="T39" fmla="*/ 33 h 311"/>
                      <a:gd name="T40" fmla="*/ 425 w 506"/>
                      <a:gd name="T41" fmla="*/ 27 h 311"/>
                      <a:gd name="T42" fmla="*/ 418 w 506"/>
                      <a:gd name="T43" fmla="*/ 20 h 311"/>
                      <a:gd name="T44" fmla="*/ 409 w 506"/>
                      <a:gd name="T45" fmla="*/ 15 h 311"/>
                      <a:gd name="T46" fmla="*/ 396 w 506"/>
                      <a:gd name="T47" fmla="*/ 24 h 311"/>
                      <a:gd name="T48" fmla="*/ 373 w 506"/>
                      <a:gd name="T49" fmla="*/ 17 h 311"/>
                      <a:gd name="T50" fmla="*/ 363 w 506"/>
                      <a:gd name="T51" fmla="*/ 6 h 311"/>
                      <a:gd name="T52" fmla="*/ 0 w 506"/>
                      <a:gd name="T53" fmla="*/ 0 h 311"/>
                      <a:gd name="T54" fmla="*/ 22 w 506"/>
                      <a:gd name="T55" fmla="*/ 17 h 311"/>
                      <a:gd name="T56" fmla="*/ 29 w 506"/>
                      <a:gd name="T57" fmla="*/ 36 h 311"/>
                      <a:gd name="T58" fmla="*/ 40 w 506"/>
                      <a:gd name="T59" fmla="*/ 35 h 311"/>
                      <a:gd name="T60" fmla="*/ 52 w 506"/>
                      <a:gd name="T61" fmla="*/ 35 h 311"/>
                      <a:gd name="T62" fmla="*/ 62 w 506"/>
                      <a:gd name="T63" fmla="*/ 35 h 311"/>
                      <a:gd name="T64" fmla="*/ 72 w 506"/>
                      <a:gd name="T65" fmla="*/ 36 h 311"/>
                      <a:gd name="T66" fmla="*/ 84 w 506"/>
                      <a:gd name="T67" fmla="*/ 38 h 311"/>
                      <a:gd name="T68" fmla="*/ 94 w 506"/>
                      <a:gd name="T69" fmla="*/ 41 h 311"/>
                      <a:gd name="T70" fmla="*/ 104 w 506"/>
                      <a:gd name="T71" fmla="*/ 44 h 311"/>
                      <a:gd name="T72" fmla="*/ 113 w 506"/>
                      <a:gd name="T73" fmla="*/ 46 h 311"/>
                      <a:gd name="T74" fmla="*/ 123 w 506"/>
                      <a:gd name="T75" fmla="*/ 52 h 311"/>
                      <a:gd name="T76" fmla="*/ 132 w 506"/>
                      <a:gd name="T77" fmla="*/ 55 h 311"/>
                      <a:gd name="T78" fmla="*/ 142 w 506"/>
                      <a:gd name="T79" fmla="*/ 61 h 311"/>
                      <a:gd name="T80" fmla="*/ 152 w 506"/>
                      <a:gd name="T81" fmla="*/ 67 h 311"/>
                      <a:gd name="T82" fmla="*/ 162 w 506"/>
                      <a:gd name="T83" fmla="*/ 72 h 311"/>
                      <a:gd name="T84" fmla="*/ 171 w 506"/>
                      <a:gd name="T85" fmla="*/ 79 h 311"/>
                      <a:gd name="T86" fmla="*/ 181 w 506"/>
                      <a:gd name="T87" fmla="*/ 85 h 311"/>
                      <a:gd name="T88" fmla="*/ 191 w 506"/>
                      <a:gd name="T89" fmla="*/ 91 h 311"/>
                      <a:gd name="T90" fmla="*/ 198 w 506"/>
                      <a:gd name="T91" fmla="*/ 108 h 311"/>
                      <a:gd name="T92" fmla="*/ 207 w 506"/>
                      <a:gd name="T93" fmla="*/ 99 h 311"/>
                      <a:gd name="T94" fmla="*/ 227 w 506"/>
                      <a:gd name="T95" fmla="*/ 129 h 311"/>
                      <a:gd name="T96" fmla="*/ 253 w 506"/>
                      <a:gd name="T97" fmla="*/ 145 h 311"/>
                      <a:gd name="T98" fmla="*/ 268 w 506"/>
                      <a:gd name="T99" fmla="*/ 142 h 311"/>
                      <a:gd name="T100" fmla="*/ 265 w 506"/>
                      <a:gd name="T101" fmla="*/ 171 h 311"/>
                      <a:gd name="T102" fmla="*/ 276 w 506"/>
                      <a:gd name="T103" fmla="*/ 186 h 311"/>
                      <a:gd name="T104" fmla="*/ 289 w 506"/>
                      <a:gd name="T105" fmla="*/ 201 h 311"/>
                      <a:gd name="T106" fmla="*/ 304 w 506"/>
                      <a:gd name="T107" fmla="*/ 215 h 311"/>
                      <a:gd name="T108" fmla="*/ 317 w 506"/>
                      <a:gd name="T109" fmla="*/ 230 h 311"/>
                      <a:gd name="T110" fmla="*/ 331 w 506"/>
                      <a:gd name="T111" fmla="*/ 245 h 311"/>
                      <a:gd name="T112" fmla="*/ 344 w 506"/>
                      <a:gd name="T113" fmla="*/ 259 h 311"/>
                      <a:gd name="T114" fmla="*/ 357 w 506"/>
                      <a:gd name="T115" fmla="*/ 274 h 311"/>
                      <a:gd name="T116" fmla="*/ 370 w 506"/>
                      <a:gd name="T117" fmla="*/ 287 h 311"/>
                      <a:gd name="T118" fmla="*/ 405 w 506"/>
                      <a:gd name="T119" fmla="*/ 291 h 311"/>
                      <a:gd name="T120" fmla="*/ 447 w 506"/>
                      <a:gd name="T121" fmla="*/ 311 h 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6" h="311">
                        <a:moveTo>
                          <a:pt x="447" y="311"/>
                        </a:moveTo>
                        <a:lnTo>
                          <a:pt x="430" y="263"/>
                        </a:lnTo>
                        <a:lnTo>
                          <a:pt x="427" y="217"/>
                        </a:lnTo>
                        <a:lnTo>
                          <a:pt x="455" y="187"/>
                        </a:lnTo>
                        <a:lnTo>
                          <a:pt x="464" y="162"/>
                        </a:lnTo>
                        <a:lnTo>
                          <a:pt x="500" y="142"/>
                        </a:lnTo>
                        <a:lnTo>
                          <a:pt x="506" y="138"/>
                        </a:lnTo>
                        <a:lnTo>
                          <a:pt x="480" y="132"/>
                        </a:lnTo>
                        <a:lnTo>
                          <a:pt x="447" y="112"/>
                        </a:lnTo>
                        <a:lnTo>
                          <a:pt x="476" y="114"/>
                        </a:lnTo>
                        <a:lnTo>
                          <a:pt x="500" y="114"/>
                        </a:lnTo>
                        <a:lnTo>
                          <a:pt x="494" y="101"/>
                        </a:lnTo>
                        <a:lnTo>
                          <a:pt x="469" y="99"/>
                        </a:lnTo>
                        <a:lnTo>
                          <a:pt x="455" y="91"/>
                        </a:lnTo>
                        <a:lnTo>
                          <a:pt x="458" y="70"/>
                        </a:lnTo>
                        <a:lnTo>
                          <a:pt x="454" y="62"/>
                        </a:lnTo>
                        <a:lnTo>
                          <a:pt x="448" y="53"/>
                        </a:lnTo>
                        <a:lnTo>
                          <a:pt x="442" y="46"/>
                        </a:lnTo>
                        <a:lnTo>
                          <a:pt x="437" y="38"/>
                        </a:lnTo>
                        <a:lnTo>
                          <a:pt x="432" y="33"/>
                        </a:lnTo>
                        <a:lnTo>
                          <a:pt x="425" y="27"/>
                        </a:lnTo>
                        <a:lnTo>
                          <a:pt x="418" y="20"/>
                        </a:lnTo>
                        <a:lnTo>
                          <a:pt x="409" y="15"/>
                        </a:lnTo>
                        <a:lnTo>
                          <a:pt x="396" y="24"/>
                        </a:lnTo>
                        <a:lnTo>
                          <a:pt x="373" y="17"/>
                        </a:lnTo>
                        <a:lnTo>
                          <a:pt x="363" y="6"/>
                        </a:lnTo>
                        <a:lnTo>
                          <a:pt x="0" y="0"/>
                        </a:lnTo>
                        <a:lnTo>
                          <a:pt x="22" y="17"/>
                        </a:lnTo>
                        <a:lnTo>
                          <a:pt x="29" y="36"/>
                        </a:lnTo>
                        <a:lnTo>
                          <a:pt x="40" y="35"/>
                        </a:lnTo>
                        <a:lnTo>
                          <a:pt x="52" y="35"/>
                        </a:lnTo>
                        <a:lnTo>
                          <a:pt x="62" y="35"/>
                        </a:lnTo>
                        <a:lnTo>
                          <a:pt x="72" y="36"/>
                        </a:lnTo>
                        <a:lnTo>
                          <a:pt x="84" y="38"/>
                        </a:lnTo>
                        <a:lnTo>
                          <a:pt x="94" y="41"/>
                        </a:lnTo>
                        <a:lnTo>
                          <a:pt x="104" y="44"/>
                        </a:lnTo>
                        <a:lnTo>
                          <a:pt x="113" y="46"/>
                        </a:lnTo>
                        <a:lnTo>
                          <a:pt x="123" y="52"/>
                        </a:lnTo>
                        <a:lnTo>
                          <a:pt x="132" y="55"/>
                        </a:lnTo>
                        <a:lnTo>
                          <a:pt x="142" y="61"/>
                        </a:lnTo>
                        <a:lnTo>
                          <a:pt x="152" y="67"/>
                        </a:lnTo>
                        <a:lnTo>
                          <a:pt x="162" y="72"/>
                        </a:lnTo>
                        <a:lnTo>
                          <a:pt x="171" y="79"/>
                        </a:lnTo>
                        <a:lnTo>
                          <a:pt x="181" y="85"/>
                        </a:lnTo>
                        <a:lnTo>
                          <a:pt x="191" y="91"/>
                        </a:lnTo>
                        <a:lnTo>
                          <a:pt x="198" y="108"/>
                        </a:lnTo>
                        <a:lnTo>
                          <a:pt x="207" y="99"/>
                        </a:lnTo>
                        <a:lnTo>
                          <a:pt x="227" y="129"/>
                        </a:lnTo>
                        <a:lnTo>
                          <a:pt x="253" y="145"/>
                        </a:lnTo>
                        <a:lnTo>
                          <a:pt x="268" y="142"/>
                        </a:lnTo>
                        <a:lnTo>
                          <a:pt x="265" y="171"/>
                        </a:lnTo>
                        <a:lnTo>
                          <a:pt x="276" y="186"/>
                        </a:lnTo>
                        <a:lnTo>
                          <a:pt x="289" y="201"/>
                        </a:lnTo>
                        <a:lnTo>
                          <a:pt x="304" y="215"/>
                        </a:lnTo>
                        <a:lnTo>
                          <a:pt x="317" y="230"/>
                        </a:lnTo>
                        <a:lnTo>
                          <a:pt x="331" y="245"/>
                        </a:lnTo>
                        <a:lnTo>
                          <a:pt x="344" y="259"/>
                        </a:lnTo>
                        <a:lnTo>
                          <a:pt x="357" y="274"/>
                        </a:lnTo>
                        <a:lnTo>
                          <a:pt x="370" y="287"/>
                        </a:lnTo>
                        <a:lnTo>
                          <a:pt x="405" y="291"/>
                        </a:lnTo>
                        <a:lnTo>
                          <a:pt x="447" y="311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0" name="Freeform 504"/>
                  <p:cNvSpPr>
                    <a:spLocks/>
                  </p:cNvSpPr>
                  <p:nvPr/>
                </p:nvSpPr>
                <p:spPr bwMode="auto">
                  <a:xfrm>
                    <a:off x="3473" y="1926"/>
                    <a:ext cx="1042" cy="936"/>
                  </a:xfrm>
                  <a:custGeom>
                    <a:avLst/>
                    <a:gdLst>
                      <a:gd name="T0" fmla="*/ 1148 w 1466"/>
                      <a:gd name="T1" fmla="*/ 1391 h 1391"/>
                      <a:gd name="T2" fmla="*/ 1080 w 1466"/>
                      <a:gd name="T3" fmla="*/ 1350 h 1391"/>
                      <a:gd name="T4" fmla="*/ 1032 w 1466"/>
                      <a:gd name="T5" fmla="*/ 1255 h 1391"/>
                      <a:gd name="T6" fmla="*/ 884 w 1466"/>
                      <a:gd name="T7" fmla="*/ 1174 h 1391"/>
                      <a:gd name="T8" fmla="*/ 806 w 1466"/>
                      <a:gd name="T9" fmla="*/ 1159 h 1391"/>
                      <a:gd name="T10" fmla="*/ 706 w 1466"/>
                      <a:gd name="T11" fmla="*/ 1098 h 1391"/>
                      <a:gd name="T12" fmla="*/ 690 w 1466"/>
                      <a:gd name="T13" fmla="*/ 1034 h 1391"/>
                      <a:gd name="T14" fmla="*/ 622 w 1466"/>
                      <a:gd name="T15" fmla="*/ 903 h 1391"/>
                      <a:gd name="T16" fmla="*/ 553 w 1466"/>
                      <a:gd name="T17" fmla="*/ 822 h 1391"/>
                      <a:gd name="T18" fmla="*/ 624 w 1466"/>
                      <a:gd name="T19" fmla="*/ 975 h 1391"/>
                      <a:gd name="T20" fmla="*/ 544 w 1466"/>
                      <a:gd name="T21" fmla="*/ 863 h 1391"/>
                      <a:gd name="T22" fmla="*/ 484 w 1466"/>
                      <a:gd name="T23" fmla="*/ 728 h 1391"/>
                      <a:gd name="T24" fmla="*/ 455 w 1466"/>
                      <a:gd name="T25" fmla="*/ 655 h 1391"/>
                      <a:gd name="T26" fmla="*/ 439 w 1466"/>
                      <a:gd name="T27" fmla="*/ 581 h 1391"/>
                      <a:gd name="T28" fmla="*/ 450 w 1466"/>
                      <a:gd name="T29" fmla="*/ 513 h 1391"/>
                      <a:gd name="T30" fmla="*/ 475 w 1466"/>
                      <a:gd name="T31" fmla="*/ 446 h 1391"/>
                      <a:gd name="T32" fmla="*/ 413 w 1466"/>
                      <a:gd name="T33" fmla="*/ 278 h 1391"/>
                      <a:gd name="T34" fmla="*/ 342 w 1466"/>
                      <a:gd name="T35" fmla="*/ 211 h 1391"/>
                      <a:gd name="T36" fmla="*/ 274 w 1466"/>
                      <a:gd name="T37" fmla="*/ 205 h 1391"/>
                      <a:gd name="T38" fmla="*/ 62 w 1466"/>
                      <a:gd name="T39" fmla="*/ 293 h 1391"/>
                      <a:gd name="T40" fmla="*/ 95 w 1466"/>
                      <a:gd name="T41" fmla="*/ 237 h 1391"/>
                      <a:gd name="T42" fmla="*/ 82 w 1466"/>
                      <a:gd name="T43" fmla="*/ 194 h 1391"/>
                      <a:gd name="T44" fmla="*/ 141 w 1466"/>
                      <a:gd name="T45" fmla="*/ 104 h 1391"/>
                      <a:gd name="T46" fmla="*/ 239 w 1466"/>
                      <a:gd name="T47" fmla="*/ 35 h 1391"/>
                      <a:gd name="T48" fmla="*/ 362 w 1466"/>
                      <a:gd name="T49" fmla="*/ 2 h 1391"/>
                      <a:gd name="T50" fmla="*/ 439 w 1466"/>
                      <a:gd name="T51" fmla="*/ 9 h 1391"/>
                      <a:gd name="T52" fmla="*/ 516 w 1466"/>
                      <a:gd name="T53" fmla="*/ 23 h 1391"/>
                      <a:gd name="T54" fmla="*/ 599 w 1466"/>
                      <a:gd name="T55" fmla="*/ 35 h 1391"/>
                      <a:gd name="T56" fmla="*/ 758 w 1466"/>
                      <a:gd name="T57" fmla="*/ 54 h 1391"/>
                      <a:gd name="T58" fmla="*/ 859 w 1466"/>
                      <a:gd name="T59" fmla="*/ 95 h 1391"/>
                      <a:gd name="T60" fmla="*/ 955 w 1466"/>
                      <a:gd name="T61" fmla="*/ 19 h 1391"/>
                      <a:gd name="T62" fmla="*/ 1012 w 1466"/>
                      <a:gd name="T63" fmla="*/ 86 h 1391"/>
                      <a:gd name="T64" fmla="*/ 1049 w 1466"/>
                      <a:gd name="T65" fmla="*/ 100 h 1391"/>
                      <a:gd name="T66" fmla="*/ 962 w 1466"/>
                      <a:gd name="T67" fmla="*/ 156 h 1391"/>
                      <a:gd name="T68" fmla="*/ 937 w 1466"/>
                      <a:gd name="T69" fmla="*/ 237 h 1391"/>
                      <a:gd name="T70" fmla="*/ 1024 w 1466"/>
                      <a:gd name="T71" fmla="*/ 318 h 1391"/>
                      <a:gd name="T72" fmla="*/ 1155 w 1466"/>
                      <a:gd name="T73" fmla="*/ 393 h 1391"/>
                      <a:gd name="T74" fmla="*/ 1135 w 1466"/>
                      <a:gd name="T75" fmla="*/ 252 h 1391"/>
                      <a:gd name="T76" fmla="*/ 1170 w 1466"/>
                      <a:gd name="T77" fmla="*/ 176 h 1391"/>
                      <a:gd name="T78" fmla="*/ 1231 w 1466"/>
                      <a:gd name="T79" fmla="*/ 207 h 1391"/>
                      <a:gd name="T80" fmla="*/ 1293 w 1466"/>
                      <a:gd name="T81" fmla="*/ 248 h 1391"/>
                      <a:gd name="T82" fmla="*/ 1347 w 1466"/>
                      <a:gd name="T83" fmla="*/ 281 h 1391"/>
                      <a:gd name="T84" fmla="*/ 1401 w 1466"/>
                      <a:gd name="T85" fmla="*/ 325 h 1391"/>
                      <a:gd name="T86" fmla="*/ 1431 w 1466"/>
                      <a:gd name="T87" fmla="*/ 344 h 1391"/>
                      <a:gd name="T88" fmla="*/ 1428 w 1466"/>
                      <a:gd name="T89" fmla="*/ 399 h 1391"/>
                      <a:gd name="T90" fmla="*/ 1305 w 1466"/>
                      <a:gd name="T91" fmla="*/ 439 h 1391"/>
                      <a:gd name="T92" fmla="*/ 1379 w 1466"/>
                      <a:gd name="T93" fmla="*/ 496 h 1391"/>
                      <a:gd name="T94" fmla="*/ 1371 w 1466"/>
                      <a:gd name="T95" fmla="*/ 520 h 1391"/>
                      <a:gd name="T96" fmla="*/ 1256 w 1466"/>
                      <a:gd name="T97" fmla="*/ 596 h 1391"/>
                      <a:gd name="T98" fmla="*/ 1206 w 1466"/>
                      <a:gd name="T99" fmla="*/ 657 h 1391"/>
                      <a:gd name="T100" fmla="*/ 1192 w 1466"/>
                      <a:gd name="T101" fmla="*/ 715 h 1391"/>
                      <a:gd name="T102" fmla="*/ 1164 w 1466"/>
                      <a:gd name="T103" fmla="*/ 768 h 1391"/>
                      <a:gd name="T104" fmla="*/ 1137 w 1466"/>
                      <a:gd name="T105" fmla="*/ 822 h 1391"/>
                      <a:gd name="T106" fmla="*/ 1099 w 1466"/>
                      <a:gd name="T107" fmla="*/ 826 h 1391"/>
                      <a:gd name="T108" fmla="*/ 855 w 1466"/>
                      <a:gd name="T109" fmla="*/ 941 h 1391"/>
                      <a:gd name="T110" fmla="*/ 969 w 1466"/>
                      <a:gd name="T111" fmla="*/ 1066 h 1391"/>
                      <a:gd name="T112" fmla="*/ 1012 w 1466"/>
                      <a:gd name="T113" fmla="*/ 1118 h 1391"/>
                      <a:gd name="T114" fmla="*/ 1073 w 1466"/>
                      <a:gd name="T115" fmla="*/ 1193 h 1391"/>
                      <a:gd name="T116" fmla="*/ 1189 w 1466"/>
                      <a:gd name="T117" fmla="*/ 1350 h 1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466" h="1391">
                        <a:moveTo>
                          <a:pt x="1219" y="1384"/>
                        </a:moveTo>
                        <a:lnTo>
                          <a:pt x="1194" y="1391"/>
                        </a:lnTo>
                        <a:lnTo>
                          <a:pt x="1184" y="1373"/>
                        </a:lnTo>
                        <a:lnTo>
                          <a:pt x="1151" y="1381"/>
                        </a:lnTo>
                        <a:lnTo>
                          <a:pt x="1148" y="1391"/>
                        </a:lnTo>
                        <a:lnTo>
                          <a:pt x="1134" y="1384"/>
                        </a:lnTo>
                        <a:lnTo>
                          <a:pt x="1119" y="1379"/>
                        </a:lnTo>
                        <a:lnTo>
                          <a:pt x="1106" y="1370"/>
                        </a:lnTo>
                        <a:lnTo>
                          <a:pt x="1093" y="1361"/>
                        </a:lnTo>
                        <a:lnTo>
                          <a:pt x="1080" y="1350"/>
                        </a:lnTo>
                        <a:lnTo>
                          <a:pt x="1069" y="1340"/>
                        </a:lnTo>
                        <a:lnTo>
                          <a:pt x="1057" y="1327"/>
                        </a:lnTo>
                        <a:lnTo>
                          <a:pt x="1046" y="1314"/>
                        </a:lnTo>
                        <a:lnTo>
                          <a:pt x="1027" y="1290"/>
                        </a:lnTo>
                        <a:lnTo>
                          <a:pt x="1032" y="1255"/>
                        </a:lnTo>
                        <a:lnTo>
                          <a:pt x="1007" y="1264"/>
                        </a:lnTo>
                        <a:lnTo>
                          <a:pt x="955" y="1228"/>
                        </a:lnTo>
                        <a:lnTo>
                          <a:pt x="924" y="1219"/>
                        </a:lnTo>
                        <a:lnTo>
                          <a:pt x="908" y="1196"/>
                        </a:lnTo>
                        <a:lnTo>
                          <a:pt x="884" y="1174"/>
                        </a:lnTo>
                        <a:lnTo>
                          <a:pt x="858" y="1188"/>
                        </a:lnTo>
                        <a:lnTo>
                          <a:pt x="845" y="1182"/>
                        </a:lnTo>
                        <a:lnTo>
                          <a:pt x="832" y="1174"/>
                        </a:lnTo>
                        <a:lnTo>
                          <a:pt x="820" y="1167"/>
                        </a:lnTo>
                        <a:lnTo>
                          <a:pt x="806" y="1159"/>
                        </a:lnTo>
                        <a:lnTo>
                          <a:pt x="794" y="1152"/>
                        </a:lnTo>
                        <a:lnTo>
                          <a:pt x="781" y="1147"/>
                        </a:lnTo>
                        <a:lnTo>
                          <a:pt x="767" y="1141"/>
                        </a:lnTo>
                        <a:lnTo>
                          <a:pt x="752" y="1135"/>
                        </a:lnTo>
                        <a:lnTo>
                          <a:pt x="706" y="1098"/>
                        </a:lnTo>
                        <a:lnTo>
                          <a:pt x="703" y="1087"/>
                        </a:lnTo>
                        <a:lnTo>
                          <a:pt x="700" y="1075"/>
                        </a:lnTo>
                        <a:lnTo>
                          <a:pt x="696" y="1062"/>
                        </a:lnTo>
                        <a:lnTo>
                          <a:pt x="693" y="1049"/>
                        </a:lnTo>
                        <a:lnTo>
                          <a:pt x="690" y="1034"/>
                        </a:lnTo>
                        <a:lnTo>
                          <a:pt x="684" y="1022"/>
                        </a:lnTo>
                        <a:lnTo>
                          <a:pt x="683" y="1008"/>
                        </a:lnTo>
                        <a:lnTo>
                          <a:pt x="677" y="997"/>
                        </a:lnTo>
                        <a:lnTo>
                          <a:pt x="647" y="956"/>
                        </a:lnTo>
                        <a:lnTo>
                          <a:pt x="622" y="903"/>
                        </a:lnTo>
                        <a:lnTo>
                          <a:pt x="608" y="875"/>
                        </a:lnTo>
                        <a:lnTo>
                          <a:pt x="590" y="870"/>
                        </a:lnTo>
                        <a:lnTo>
                          <a:pt x="579" y="822"/>
                        </a:lnTo>
                        <a:lnTo>
                          <a:pt x="562" y="785"/>
                        </a:lnTo>
                        <a:lnTo>
                          <a:pt x="553" y="822"/>
                        </a:lnTo>
                        <a:lnTo>
                          <a:pt x="572" y="857"/>
                        </a:lnTo>
                        <a:lnTo>
                          <a:pt x="586" y="903"/>
                        </a:lnTo>
                        <a:lnTo>
                          <a:pt x="595" y="921"/>
                        </a:lnTo>
                        <a:lnTo>
                          <a:pt x="608" y="953"/>
                        </a:lnTo>
                        <a:lnTo>
                          <a:pt x="624" y="975"/>
                        </a:lnTo>
                        <a:lnTo>
                          <a:pt x="624" y="997"/>
                        </a:lnTo>
                        <a:lnTo>
                          <a:pt x="595" y="981"/>
                        </a:lnTo>
                        <a:lnTo>
                          <a:pt x="572" y="909"/>
                        </a:lnTo>
                        <a:lnTo>
                          <a:pt x="536" y="884"/>
                        </a:lnTo>
                        <a:lnTo>
                          <a:pt x="544" y="863"/>
                        </a:lnTo>
                        <a:lnTo>
                          <a:pt x="528" y="822"/>
                        </a:lnTo>
                        <a:lnTo>
                          <a:pt x="513" y="765"/>
                        </a:lnTo>
                        <a:lnTo>
                          <a:pt x="502" y="752"/>
                        </a:lnTo>
                        <a:lnTo>
                          <a:pt x="494" y="741"/>
                        </a:lnTo>
                        <a:lnTo>
                          <a:pt x="484" y="728"/>
                        </a:lnTo>
                        <a:lnTo>
                          <a:pt x="475" y="715"/>
                        </a:lnTo>
                        <a:lnTo>
                          <a:pt x="468" y="701"/>
                        </a:lnTo>
                        <a:lnTo>
                          <a:pt x="462" y="687"/>
                        </a:lnTo>
                        <a:lnTo>
                          <a:pt x="457" y="671"/>
                        </a:lnTo>
                        <a:lnTo>
                          <a:pt x="455" y="655"/>
                        </a:lnTo>
                        <a:lnTo>
                          <a:pt x="450" y="640"/>
                        </a:lnTo>
                        <a:lnTo>
                          <a:pt x="445" y="625"/>
                        </a:lnTo>
                        <a:lnTo>
                          <a:pt x="442" y="611"/>
                        </a:lnTo>
                        <a:lnTo>
                          <a:pt x="440" y="596"/>
                        </a:lnTo>
                        <a:lnTo>
                          <a:pt x="439" y="581"/>
                        </a:lnTo>
                        <a:lnTo>
                          <a:pt x="439" y="568"/>
                        </a:lnTo>
                        <a:lnTo>
                          <a:pt x="440" y="553"/>
                        </a:lnTo>
                        <a:lnTo>
                          <a:pt x="443" y="541"/>
                        </a:lnTo>
                        <a:lnTo>
                          <a:pt x="445" y="527"/>
                        </a:lnTo>
                        <a:lnTo>
                          <a:pt x="450" y="513"/>
                        </a:lnTo>
                        <a:lnTo>
                          <a:pt x="455" y="500"/>
                        </a:lnTo>
                        <a:lnTo>
                          <a:pt x="459" y="487"/>
                        </a:lnTo>
                        <a:lnTo>
                          <a:pt x="463" y="474"/>
                        </a:lnTo>
                        <a:lnTo>
                          <a:pt x="471" y="460"/>
                        </a:lnTo>
                        <a:lnTo>
                          <a:pt x="475" y="446"/>
                        </a:lnTo>
                        <a:lnTo>
                          <a:pt x="482" y="434"/>
                        </a:lnTo>
                        <a:lnTo>
                          <a:pt x="491" y="411"/>
                        </a:lnTo>
                        <a:lnTo>
                          <a:pt x="459" y="362"/>
                        </a:lnTo>
                        <a:lnTo>
                          <a:pt x="413" y="307"/>
                        </a:lnTo>
                        <a:lnTo>
                          <a:pt x="413" y="278"/>
                        </a:lnTo>
                        <a:lnTo>
                          <a:pt x="400" y="229"/>
                        </a:lnTo>
                        <a:lnTo>
                          <a:pt x="387" y="225"/>
                        </a:lnTo>
                        <a:lnTo>
                          <a:pt x="372" y="222"/>
                        </a:lnTo>
                        <a:lnTo>
                          <a:pt x="358" y="216"/>
                        </a:lnTo>
                        <a:lnTo>
                          <a:pt x="342" y="211"/>
                        </a:lnTo>
                        <a:lnTo>
                          <a:pt x="327" y="203"/>
                        </a:lnTo>
                        <a:lnTo>
                          <a:pt x="313" y="194"/>
                        </a:lnTo>
                        <a:lnTo>
                          <a:pt x="302" y="187"/>
                        </a:lnTo>
                        <a:lnTo>
                          <a:pt x="290" y="177"/>
                        </a:lnTo>
                        <a:lnTo>
                          <a:pt x="274" y="205"/>
                        </a:lnTo>
                        <a:lnTo>
                          <a:pt x="245" y="212"/>
                        </a:lnTo>
                        <a:lnTo>
                          <a:pt x="219" y="209"/>
                        </a:lnTo>
                        <a:lnTo>
                          <a:pt x="180" y="240"/>
                        </a:lnTo>
                        <a:lnTo>
                          <a:pt x="157" y="255"/>
                        </a:lnTo>
                        <a:lnTo>
                          <a:pt x="62" y="293"/>
                        </a:lnTo>
                        <a:lnTo>
                          <a:pt x="20" y="303"/>
                        </a:lnTo>
                        <a:lnTo>
                          <a:pt x="0" y="301"/>
                        </a:lnTo>
                        <a:lnTo>
                          <a:pt x="49" y="275"/>
                        </a:lnTo>
                        <a:lnTo>
                          <a:pt x="78" y="255"/>
                        </a:lnTo>
                        <a:lnTo>
                          <a:pt x="95" y="237"/>
                        </a:lnTo>
                        <a:lnTo>
                          <a:pt x="114" y="225"/>
                        </a:lnTo>
                        <a:lnTo>
                          <a:pt x="127" y="218"/>
                        </a:lnTo>
                        <a:lnTo>
                          <a:pt x="117" y="216"/>
                        </a:lnTo>
                        <a:lnTo>
                          <a:pt x="88" y="218"/>
                        </a:lnTo>
                        <a:lnTo>
                          <a:pt x="82" y="194"/>
                        </a:lnTo>
                        <a:lnTo>
                          <a:pt x="120" y="176"/>
                        </a:lnTo>
                        <a:lnTo>
                          <a:pt x="145" y="159"/>
                        </a:lnTo>
                        <a:lnTo>
                          <a:pt x="162" y="150"/>
                        </a:lnTo>
                        <a:lnTo>
                          <a:pt x="148" y="122"/>
                        </a:lnTo>
                        <a:lnTo>
                          <a:pt x="141" y="104"/>
                        </a:lnTo>
                        <a:lnTo>
                          <a:pt x="151" y="86"/>
                        </a:lnTo>
                        <a:lnTo>
                          <a:pt x="173" y="72"/>
                        </a:lnTo>
                        <a:lnTo>
                          <a:pt x="206" y="86"/>
                        </a:lnTo>
                        <a:lnTo>
                          <a:pt x="239" y="72"/>
                        </a:lnTo>
                        <a:lnTo>
                          <a:pt x="239" y="35"/>
                        </a:lnTo>
                        <a:lnTo>
                          <a:pt x="255" y="14"/>
                        </a:lnTo>
                        <a:lnTo>
                          <a:pt x="293" y="14"/>
                        </a:lnTo>
                        <a:lnTo>
                          <a:pt x="334" y="0"/>
                        </a:lnTo>
                        <a:lnTo>
                          <a:pt x="348" y="0"/>
                        </a:lnTo>
                        <a:lnTo>
                          <a:pt x="362" y="2"/>
                        </a:lnTo>
                        <a:lnTo>
                          <a:pt x="378" y="2"/>
                        </a:lnTo>
                        <a:lnTo>
                          <a:pt x="393" y="5"/>
                        </a:lnTo>
                        <a:lnTo>
                          <a:pt x="410" y="5"/>
                        </a:lnTo>
                        <a:lnTo>
                          <a:pt x="425" y="6"/>
                        </a:lnTo>
                        <a:lnTo>
                          <a:pt x="439" y="9"/>
                        </a:lnTo>
                        <a:lnTo>
                          <a:pt x="455" y="11"/>
                        </a:lnTo>
                        <a:lnTo>
                          <a:pt x="471" y="14"/>
                        </a:lnTo>
                        <a:lnTo>
                          <a:pt x="484" y="17"/>
                        </a:lnTo>
                        <a:lnTo>
                          <a:pt x="501" y="19"/>
                        </a:lnTo>
                        <a:lnTo>
                          <a:pt x="516" y="23"/>
                        </a:lnTo>
                        <a:lnTo>
                          <a:pt x="531" y="26"/>
                        </a:lnTo>
                        <a:lnTo>
                          <a:pt x="546" y="29"/>
                        </a:lnTo>
                        <a:lnTo>
                          <a:pt x="562" y="32"/>
                        </a:lnTo>
                        <a:lnTo>
                          <a:pt x="575" y="35"/>
                        </a:lnTo>
                        <a:lnTo>
                          <a:pt x="599" y="35"/>
                        </a:lnTo>
                        <a:lnTo>
                          <a:pt x="632" y="29"/>
                        </a:lnTo>
                        <a:lnTo>
                          <a:pt x="650" y="17"/>
                        </a:lnTo>
                        <a:lnTo>
                          <a:pt x="661" y="46"/>
                        </a:lnTo>
                        <a:lnTo>
                          <a:pt x="735" y="45"/>
                        </a:lnTo>
                        <a:lnTo>
                          <a:pt x="758" y="54"/>
                        </a:lnTo>
                        <a:lnTo>
                          <a:pt x="738" y="86"/>
                        </a:lnTo>
                        <a:lnTo>
                          <a:pt x="775" y="95"/>
                        </a:lnTo>
                        <a:lnTo>
                          <a:pt x="796" y="95"/>
                        </a:lnTo>
                        <a:lnTo>
                          <a:pt x="817" y="76"/>
                        </a:lnTo>
                        <a:lnTo>
                          <a:pt x="859" y="95"/>
                        </a:lnTo>
                        <a:lnTo>
                          <a:pt x="901" y="81"/>
                        </a:lnTo>
                        <a:lnTo>
                          <a:pt x="941" y="76"/>
                        </a:lnTo>
                        <a:lnTo>
                          <a:pt x="936" y="55"/>
                        </a:lnTo>
                        <a:lnTo>
                          <a:pt x="941" y="32"/>
                        </a:lnTo>
                        <a:lnTo>
                          <a:pt x="955" y="19"/>
                        </a:lnTo>
                        <a:lnTo>
                          <a:pt x="969" y="41"/>
                        </a:lnTo>
                        <a:lnTo>
                          <a:pt x="986" y="67"/>
                        </a:lnTo>
                        <a:lnTo>
                          <a:pt x="992" y="76"/>
                        </a:lnTo>
                        <a:lnTo>
                          <a:pt x="1004" y="55"/>
                        </a:lnTo>
                        <a:lnTo>
                          <a:pt x="1012" y="86"/>
                        </a:lnTo>
                        <a:lnTo>
                          <a:pt x="1044" y="86"/>
                        </a:lnTo>
                        <a:lnTo>
                          <a:pt x="1057" y="55"/>
                        </a:lnTo>
                        <a:lnTo>
                          <a:pt x="1080" y="86"/>
                        </a:lnTo>
                        <a:lnTo>
                          <a:pt x="1064" y="104"/>
                        </a:lnTo>
                        <a:lnTo>
                          <a:pt x="1049" y="100"/>
                        </a:lnTo>
                        <a:lnTo>
                          <a:pt x="1046" y="118"/>
                        </a:lnTo>
                        <a:lnTo>
                          <a:pt x="1012" y="118"/>
                        </a:lnTo>
                        <a:lnTo>
                          <a:pt x="1007" y="141"/>
                        </a:lnTo>
                        <a:lnTo>
                          <a:pt x="989" y="159"/>
                        </a:lnTo>
                        <a:lnTo>
                          <a:pt x="962" y="156"/>
                        </a:lnTo>
                        <a:lnTo>
                          <a:pt x="936" y="141"/>
                        </a:lnTo>
                        <a:lnTo>
                          <a:pt x="924" y="162"/>
                        </a:lnTo>
                        <a:lnTo>
                          <a:pt x="955" y="171"/>
                        </a:lnTo>
                        <a:lnTo>
                          <a:pt x="958" y="212"/>
                        </a:lnTo>
                        <a:lnTo>
                          <a:pt x="937" y="237"/>
                        </a:lnTo>
                        <a:lnTo>
                          <a:pt x="950" y="255"/>
                        </a:lnTo>
                        <a:lnTo>
                          <a:pt x="949" y="290"/>
                        </a:lnTo>
                        <a:lnTo>
                          <a:pt x="962" y="307"/>
                        </a:lnTo>
                        <a:lnTo>
                          <a:pt x="986" y="303"/>
                        </a:lnTo>
                        <a:lnTo>
                          <a:pt x="1024" y="318"/>
                        </a:lnTo>
                        <a:lnTo>
                          <a:pt x="1084" y="318"/>
                        </a:lnTo>
                        <a:lnTo>
                          <a:pt x="1089" y="359"/>
                        </a:lnTo>
                        <a:lnTo>
                          <a:pt x="1103" y="371"/>
                        </a:lnTo>
                        <a:lnTo>
                          <a:pt x="1140" y="388"/>
                        </a:lnTo>
                        <a:lnTo>
                          <a:pt x="1155" y="393"/>
                        </a:lnTo>
                        <a:lnTo>
                          <a:pt x="1148" y="362"/>
                        </a:lnTo>
                        <a:lnTo>
                          <a:pt x="1144" y="328"/>
                        </a:lnTo>
                        <a:lnTo>
                          <a:pt x="1157" y="301"/>
                        </a:lnTo>
                        <a:lnTo>
                          <a:pt x="1145" y="255"/>
                        </a:lnTo>
                        <a:lnTo>
                          <a:pt x="1135" y="252"/>
                        </a:lnTo>
                        <a:lnTo>
                          <a:pt x="1148" y="216"/>
                        </a:lnTo>
                        <a:lnTo>
                          <a:pt x="1137" y="182"/>
                        </a:lnTo>
                        <a:lnTo>
                          <a:pt x="1140" y="176"/>
                        </a:lnTo>
                        <a:lnTo>
                          <a:pt x="1157" y="176"/>
                        </a:lnTo>
                        <a:lnTo>
                          <a:pt x="1170" y="176"/>
                        </a:lnTo>
                        <a:lnTo>
                          <a:pt x="1184" y="179"/>
                        </a:lnTo>
                        <a:lnTo>
                          <a:pt x="1197" y="183"/>
                        </a:lnTo>
                        <a:lnTo>
                          <a:pt x="1209" y="188"/>
                        </a:lnTo>
                        <a:lnTo>
                          <a:pt x="1219" y="197"/>
                        </a:lnTo>
                        <a:lnTo>
                          <a:pt x="1231" y="207"/>
                        </a:lnTo>
                        <a:lnTo>
                          <a:pt x="1241" y="218"/>
                        </a:lnTo>
                        <a:lnTo>
                          <a:pt x="1239" y="240"/>
                        </a:lnTo>
                        <a:lnTo>
                          <a:pt x="1261" y="258"/>
                        </a:lnTo>
                        <a:lnTo>
                          <a:pt x="1280" y="268"/>
                        </a:lnTo>
                        <a:lnTo>
                          <a:pt x="1293" y="248"/>
                        </a:lnTo>
                        <a:lnTo>
                          <a:pt x="1305" y="231"/>
                        </a:lnTo>
                        <a:lnTo>
                          <a:pt x="1322" y="248"/>
                        </a:lnTo>
                        <a:lnTo>
                          <a:pt x="1330" y="260"/>
                        </a:lnTo>
                        <a:lnTo>
                          <a:pt x="1339" y="269"/>
                        </a:lnTo>
                        <a:lnTo>
                          <a:pt x="1347" y="281"/>
                        </a:lnTo>
                        <a:lnTo>
                          <a:pt x="1358" y="290"/>
                        </a:lnTo>
                        <a:lnTo>
                          <a:pt x="1368" y="301"/>
                        </a:lnTo>
                        <a:lnTo>
                          <a:pt x="1379" y="308"/>
                        </a:lnTo>
                        <a:lnTo>
                          <a:pt x="1389" y="316"/>
                        </a:lnTo>
                        <a:lnTo>
                          <a:pt x="1401" y="325"/>
                        </a:lnTo>
                        <a:lnTo>
                          <a:pt x="1413" y="325"/>
                        </a:lnTo>
                        <a:lnTo>
                          <a:pt x="1413" y="344"/>
                        </a:lnTo>
                        <a:lnTo>
                          <a:pt x="1400" y="359"/>
                        </a:lnTo>
                        <a:lnTo>
                          <a:pt x="1410" y="362"/>
                        </a:lnTo>
                        <a:lnTo>
                          <a:pt x="1431" y="344"/>
                        </a:lnTo>
                        <a:lnTo>
                          <a:pt x="1438" y="350"/>
                        </a:lnTo>
                        <a:lnTo>
                          <a:pt x="1453" y="356"/>
                        </a:lnTo>
                        <a:lnTo>
                          <a:pt x="1466" y="371"/>
                        </a:lnTo>
                        <a:lnTo>
                          <a:pt x="1438" y="388"/>
                        </a:lnTo>
                        <a:lnTo>
                          <a:pt x="1428" y="399"/>
                        </a:lnTo>
                        <a:lnTo>
                          <a:pt x="1408" y="399"/>
                        </a:lnTo>
                        <a:lnTo>
                          <a:pt x="1379" y="399"/>
                        </a:lnTo>
                        <a:lnTo>
                          <a:pt x="1339" y="399"/>
                        </a:lnTo>
                        <a:lnTo>
                          <a:pt x="1326" y="399"/>
                        </a:lnTo>
                        <a:lnTo>
                          <a:pt x="1305" y="439"/>
                        </a:lnTo>
                        <a:lnTo>
                          <a:pt x="1268" y="483"/>
                        </a:lnTo>
                        <a:lnTo>
                          <a:pt x="1329" y="452"/>
                        </a:lnTo>
                        <a:lnTo>
                          <a:pt x="1350" y="452"/>
                        </a:lnTo>
                        <a:lnTo>
                          <a:pt x="1356" y="480"/>
                        </a:lnTo>
                        <a:lnTo>
                          <a:pt x="1379" y="496"/>
                        </a:lnTo>
                        <a:lnTo>
                          <a:pt x="1408" y="504"/>
                        </a:lnTo>
                        <a:lnTo>
                          <a:pt x="1376" y="536"/>
                        </a:lnTo>
                        <a:lnTo>
                          <a:pt x="1359" y="550"/>
                        </a:lnTo>
                        <a:lnTo>
                          <a:pt x="1359" y="539"/>
                        </a:lnTo>
                        <a:lnTo>
                          <a:pt x="1371" y="520"/>
                        </a:lnTo>
                        <a:lnTo>
                          <a:pt x="1355" y="510"/>
                        </a:lnTo>
                        <a:lnTo>
                          <a:pt x="1326" y="518"/>
                        </a:lnTo>
                        <a:lnTo>
                          <a:pt x="1298" y="536"/>
                        </a:lnTo>
                        <a:lnTo>
                          <a:pt x="1297" y="561"/>
                        </a:lnTo>
                        <a:lnTo>
                          <a:pt x="1256" y="596"/>
                        </a:lnTo>
                        <a:lnTo>
                          <a:pt x="1231" y="620"/>
                        </a:lnTo>
                        <a:lnTo>
                          <a:pt x="1228" y="649"/>
                        </a:lnTo>
                        <a:lnTo>
                          <a:pt x="1214" y="664"/>
                        </a:lnTo>
                        <a:lnTo>
                          <a:pt x="1212" y="626"/>
                        </a:lnTo>
                        <a:lnTo>
                          <a:pt x="1206" y="657"/>
                        </a:lnTo>
                        <a:lnTo>
                          <a:pt x="1206" y="669"/>
                        </a:lnTo>
                        <a:lnTo>
                          <a:pt x="1202" y="680"/>
                        </a:lnTo>
                        <a:lnTo>
                          <a:pt x="1200" y="693"/>
                        </a:lnTo>
                        <a:lnTo>
                          <a:pt x="1196" y="704"/>
                        </a:lnTo>
                        <a:lnTo>
                          <a:pt x="1192" y="715"/>
                        </a:lnTo>
                        <a:lnTo>
                          <a:pt x="1187" y="727"/>
                        </a:lnTo>
                        <a:lnTo>
                          <a:pt x="1182" y="738"/>
                        </a:lnTo>
                        <a:lnTo>
                          <a:pt x="1177" y="748"/>
                        </a:lnTo>
                        <a:lnTo>
                          <a:pt x="1170" y="758"/>
                        </a:lnTo>
                        <a:lnTo>
                          <a:pt x="1164" y="768"/>
                        </a:lnTo>
                        <a:lnTo>
                          <a:pt x="1158" y="780"/>
                        </a:lnTo>
                        <a:lnTo>
                          <a:pt x="1154" y="791"/>
                        </a:lnTo>
                        <a:lnTo>
                          <a:pt x="1147" y="800"/>
                        </a:lnTo>
                        <a:lnTo>
                          <a:pt x="1141" y="813"/>
                        </a:lnTo>
                        <a:lnTo>
                          <a:pt x="1137" y="822"/>
                        </a:lnTo>
                        <a:lnTo>
                          <a:pt x="1131" y="835"/>
                        </a:lnTo>
                        <a:lnTo>
                          <a:pt x="1151" y="936"/>
                        </a:lnTo>
                        <a:lnTo>
                          <a:pt x="1129" y="953"/>
                        </a:lnTo>
                        <a:lnTo>
                          <a:pt x="1106" y="875"/>
                        </a:lnTo>
                        <a:lnTo>
                          <a:pt x="1099" y="826"/>
                        </a:lnTo>
                        <a:lnTo>
                          <a:pt x="1020" y="813"/>
                        </a:lnTo>
                        <a:lnTo>
                          <a:pt x="983" y="835"/>
                        </a:lnTo>
                        <a:lnTo>
                          <a:pt x="882" y="837"/>
                        </a:lnTo>
                        <a:lnTo>
                          <a:pt x="849" y="877"/>
                        </a:lnTo>
                        <a:lnTo>
                          <a:pt x="855" y="941"/>
                        </a:lnTo>
                        <a:lnTo>
                          <a:pt x="852" y="997"/>
                        </a:lnTo>
                        <a:lnTo>
                          <a:pt x="867" y="1098"/>
                        </a:lnTo>
                        <a:lnTo>
                          <a:pt x="891" y="1124"/>
                        </a:lnTo>
                        <a:lnTo>
                          <a:pt x="946" y="1112"/>
                        </a:lnTo>
                        <a:lnTo>
                          <a:pt x="969" y="1066"/>
                        </a:lnTo>
                        <a:lnTo>
                          <a:pt x="1027" y="1040"/>
                        </a:lnTo>
                        <a:lnTo>
                          <a:pt x="1022" y="1060"/>
                        </a:lnTo>
                        <a:lnTo>
                          <a:pt x="1018" y="1080"/>
                        </a:lnTo>
                        <a:lnTo>
                          <a:pt x="1014" y="1098"/>
                        </a:lnTo>
                        <a:lnTo>
                          <a:pt x="1012" y="1118"/>
                        </a:lnTo>
                        <a:lnTo>
                          <a:pt x="1008" y="1139"/>
                        </a:lnTo>
                        <a:lnTo>
                          <a:pt x="1007" y="1161"/>
                        </a:lnTo>
                        <a:lnTo>
                          <a:pt x="1007" y="1182"/>
                        </a:lnTo>
                        <a:lnTo>
                          <a:pt x="1007" y="1202"/>
                        </a:lnTo>
                        <a:lnTo>
                          <a:pt x="1073" y="1193"/>
                        </a:lnTo>
                        <a:lnTo>
                          <a:pt x="1091" y="1211"/>
                        </a:lnTo>
                        <a:lnTo>
                          <a:pt x="1086" y="1257"/>
                        </a:lnTo>
                        <a:lnTo>
                          <a:pt x="1089" y="1327"/>
                        </a:lnTo>
                        <a:lnTo>
                          <a:pt x="1137" y="1361"/>
                        </a:lnTo>
                        <a:lnTo>
                          <a:pt x="1189" y="1350"/>
                        </a:lnTo>
                        <a:lnTo>
                          <a:pt x="1235" y="1370"/>
                        </a:lnTo>
                        <a:lnTo>
                          <a:pt x="1222" y="1388"/>
                        </a:lnTo>
                        <a:lnTo>
                          <a:pt x="1219" y="1384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" name="Freeform 505"/>
                  <p:cNvSpPr>
                    <a:spLocks/>
                  </p:cNvSpPr>
                  <p:nvPr/>
                </p:nvSpPr>
                <p:spPr bwMode="auto">
                  <a:xfrm>
                    <a:off x="4265" y="2803"/>
                    <a:ext cx="631" cy="1018"/>
                  </a:xfrm>
                  <a:custGeom>
                    <a:avLst/>
                    <a:gdLst>
                      <a:gd name="T0" fmla="*/ 846 w 888"/>
                      <a:gd name="T1" fmla="*/ 563 h 1514"/>
                      <a:gd name="T2" fmla="*/ 810 w 888"/>
                      <a:gd name="T3" fmla="*/ 610 h 1514"/>
                      <a:gd name="T4" fmla="*/ 790 w 888"/>
                      <a:gd name="T5" fmla="*/ 647 h 1514"/>
                      <a:gd name="T6" fmla="*/ 719 w 888"/>
                      <a:gd name="T7" fmla="*/ 827 h 1514"/>
                      <a:gd name="T8" fmla="*/ 577 w 888"/>
                      <a:gd name="T9" fmla="*/ 937 h 1514"/>
                      <a:gd name="T10" fmla="*/ 495 w 888"/>
                      <a:gd name="T11" fmla="*/ 1108 h 1514"/>
                      <a:gd name="T12" fmla="*/ 479 w 888"/>
                      <a:gd name="T13" fmla="*/ 1131 h 1514"/>
                      <a:gd name="T14" fmla="*/ 380 w 888"/>
                      <a:gd name="T15" fmla="*/ 1157 h 1514"/>
                      <a:gd name="T16" fmla="*/ 356 w 888"/>
                      <a:gd name="T17" fmla="*/ 1222 h 1514"/>
                      <a:gd name="T18" fmla="*/ 314 w 888"/>
                      <a:gd name="T19" fmla="*/ 1233 h 1514"/>
                      <a:gd name="T20" fmla="*/ 266 w 888"/>
                      <a:gd name="T21" fmla="*/ 1292 h 1514"/>
                      <a:gd name="T22" fmla="*/ 226 w 888"/>
                      <a:gd name="T23" fmla="*/ 1329 h 1514"/>
                      <a:gd name="T24" fmla="*/ 169 w 888"/>
                      <a:gd name="T25" fmla="*/ 1427 h 1514"/>
                      <a:gd name="T26" fmla="*/ 118 w 888"/>
                      <a:gd name="T27" fmla="*/ 1478 h 1514"/>
                      <a:gd name="T28" fmla="*/ 83 w 888"/>
                      <a:gd name="T29" fmla="*/ 1478 h 1514"/>
                      <a:gd name="T30" fmla="*/ 98 w 888"/>
                      <a:gd name="T31" fmla="*/ 1367 h 1514"/>
                      <a:gd name="T32" fmla="*/ 98 w 888"/>
                      <a:gd name="T33" fmla="*/ 1256 h 1514"/>
                      <a:gd name="T34" fmla="*/ 108 w 888"/>
                      <a:gd name="T35" fmla="*/ 1199 h 1514"/>
                      <a:gd name="T36" fmla="*/ 140 w 888"/>
                      <a:gd name="T37" fmla="*/ 1121 h 1514"/>
                      <a:gd name="T38" fmla="*/ 153 w 888"/>
                      <a:gd name="T39" fmla="*/ 1050 h 1514"/>
                      <a:gd name="T40" fmla="*/ 156 w 888"/>
                      <a:gd name="T41" fmla="*/ 976 h 1514"/>
                      <a:gd name="T42" fmla="*/ 167 w 888"/>
                      <a:gd name="T43" fmla="*/ 919 h 1514"/>
                      <a:gd name="T44" fmla="*/ 177 w 888"/>
                      <a:gd name="T45" fmla="*/ 862 h 1514"/>
                      <a:gd name="T46" fmla="*/ 189 w 888"/>
                      <a:gd name="T47" fmla="*/ 804 h 1514"/>
                      <a:gd name="T48" fmla="*/ 197 w 888"/>
                      <a:gd name="T49" fmla="*/ 722 h 1514"/>
                      <a:gd name="T50" fmla="*/ 169 w 888"/>
                      <a:gd name="T51" fmla="*/ 685 h 1514"/>
                      <a:gd name="T52" fmla="*/ 135 w 888"/>
                      <a:gd name="T53" fmla="*/ 659 h 1514"/>
                      <a:gd name="T54" fmla="*/ 68 w 888"/>
                      <a:gd name="T55" fmla="*/ 528 h 1514"/>
                      <a:gd name="T56" fmla="*/ 39 w 888"/>
                      <a:gd name="T57" fmla="*/ 463 h 1514"/>
                      <a:gd name="T58" fmla="*/ 0 w 888"/>
                      <a:gd name="T59" fmla="*/ 393 h 1514"/>
                      <a:gd name="T60" fmla="*/ 23 w 888"/>
                      <a:gd name="T61" fmla="*/ 264 h 1514"/>
                      <a:gd name="T62" fmla="*/ 84 w 888"/>
                      <a:gd name="T63" fmla="*/ 168 h 1514"/>
                      <a:gd name="T64" fmla="*/ 83 w 888"/>
                      <a:gd name="T65" fmla="*/ 119 h 1514"/>
                      <a:gd name="T66" fmla="*/ 86 w 888"/>
                      <a:gd name="T67" fmla="*/ 57 h 1514"/>
                      <a:gd name="T68" fmla="*/ 182 w 888"/>
                      <a:gd name="T69" fmla="*/ 0 h 1514"/>
                      <a:gd name="T70" fmla="*/ 195 w 888"/>
                      <a:gd name="T71" fmla="*/ 60 h 1514"/>
                      <a:gd name="T72" fmla="*/ 280 w 888"/>
                      <a:gd name="T73" fmla="*/ 31 h 1514"/>
                      <a:gd name="T74" fmla="*/ 326 w 888"/>
                      <a:gd name="T75" fmla="*/ 21 h 1514"/>
                      <a:gd name="T76" fmla="*/ 370 w 888"/>
                      <a:gd name="T77" fmla="*/ 6 h 1514"/>
                      <a:gd name="T78" fmla="*/ 437 w 888"/>
                      <a:gd name="T79" fmla="*/ 102 h 1514"/>
                      <a:gd name="T80" fmla="*/ 499 w 888"/>
                      <a:gd name="T81" fmla="*/ 157 h 1514"/>
                      <a:gd name="T82" fmla="*/ 564 w 888"/>
                      <a:gd name="T83" fmla="*/ 176 h 1514"/>
                      <a:gd name="T84" fmla="*/ 594 w 888"/>
                      <a:gd name="T85" fmla="*/ 231 h 1514"/>
                      <a:gd name="T86" fmla="*/ 566 w 888"/>
                      <a:gd name="T87" fmla="*/ 325 h 1514"/>
                      <a:gd name="T88" fmla="*/ 704 w 888"/>
                      <a:gd name="T89" fmla="*/ 330 h 1514"/>
                      <a:gd name="T90" fmla="*/ 746 w 888"/>
                      <a:gd name="T91" fmla="*/ 356 h 1514"/>
                      <a:gd name="T92" fmla="*/ 791 w 888"/>
                      <a:gd name="T93" fmla="*/ 360 h 1514"/>
                      <a:gd name="T94" fmla="*/ 829 w 888"/>
                      <a:gd name="T95" fmla="*/ 383 h 1514"/>
                      <a:gd name="T96" fmla="*/ 868 w 888"/>
                      <a:gd name="T97" fmla="*/ 412 h 15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888" h="1514">
                        <a:moveTo>
                          <a:pt x="888" y="426"/>
                        </a:moveTo>
                        <a:lnTo>
                          <a:pt x="882" y="514"/>
                        </a:lnTo>
                        <a:lnTo>
                          <a:pt x="852" y="543"/>
                        </a:lnTo>
                        <a:lnTo>
                          <a:pt x="846" y="563"/>
                        </a:lnTo>
                        <a:lnTo>
                          <a:pt x="822" y="577"/>
                        </a:lnTo>
                        <a:lnTo>
                          <a:pt x="820" y="589"/>
                        </a:lnTo>
                        <a:lnTo>
                          <a:pt x="816" y="598"/>
                        </a:lnTo>
                        <a:lnTo>
                          <a:pt x="810" y="610"/>
                        </a:lnTo>
                        <a:lnTo>
                          <a:pt x="805" y="617"/>
                        </a:lnTo>
                        <a:lnTo>
                          <a:pt x="798" y="626"/>
                        </a:lnTo>
                        <a:lnTo>
                          <a:pt x="795" y="638"/>
                        </a:lnTo>
                        <a:lnTo>
                          <a:pt x="790" y="647"/>
                        </a:lnTo>
                        <a:lnTo>
                          <a:pt x="785" y="659"/>
                        </a:lnTo>
                        <a:lnTo>
                          <a:pt x="797" y="699"/>
                        </a:lnTo>
                        <a:lnTo>
                          <a:pt x="735" y="792"/>
                        </a:lnTo>
                        <a:lnTo>
                          <a:pt x="719" y="827"/>
                        </a:lnTo>
                        <a:lnTo>
                          <a:pt x="709" y="842"/>
                        </a:lnTo>
                        <a:lnTo>
                          <a:pt x="671" y="855"/>
                        </a:lnTo>
                        <a:lnTo>
                          <a:pt x="597" y="923"/>
                        </a:lnTo>
                        <a:lnTo>
                          <a:pt x="577" y="937"/>
                        </a:lnTo>
                        <a:lnTo>
                          <a:pt x="586" y="980"/>
                        </a:lnTo>
                        <a:lnTo>
                          <a:pt x="544" y="1024"/>
                        </a:lnTo>
                        <a:lnTo>
                          <a:pt x="519" y="1081"/>
                        </a:lnTo>
                        <a:lnTo>
                          <a:pt x="495" y="1108"/>
                        </a:lnTo>
                        <a:lnTo>
                          <a:pt x="495" y="1099"/>
                        </a:lnTo>
                        <a:lnTo>
                          <a:pt x="499" y="1053"/>
                        </a:lnTo>
                        <a:lnTo>
                          <a:pt x="486" y="1085"/>
                        </a:lnTo>
                        <a:lnTo>
                          <a:pt x="479" y="1131"/>
                        </a:lnTo>
                        <a:lnTo>
                          <a:pt x="437" y="1152"/>
                        </a:lnTo>
                        <a:lnTo>
                          <a:pt x="396" y="1143"/>
                        </a:lnTo>
                        <a:lnTo>
                          <a:pt x="366" y="1123"/>
                        </a:lnTo>
                        <a:lnTo>
                          <a:pt x="380" y="1157"/>
                        </a:lnTo>
                        <a:lnTo>
                          <a:pt x="399" y="1171"/>
                        </a:lnTo>
                        <a:lnTo>
                          <a:pt x="376" y="1219"/>
                        </a:lnTo>
                        <a:lnTo>
                          <a:pt x="366" y="1221"/>
                        </a:lnTo>
                        <a:lnTo>
                          <a:pt x="356" y="1222"/>
                        </a:lnTo>
                        <a:lnTo>
                          <a:pt x="344" y="1227"/>
                        </a:lnTo>
                        <a:lnTo>
                          <a:pt x="336" y="1228"/>
                        </a:lnTo>
                        <a:lnTo>
                          <a:pt x="324" y="1232"/>
                        </a:lnTo>
                        <a:lnTo>
                          <a:pt x="314" y="1233"/>
                        </a:lnTo>
                        <a:lnTo>
                          <a:pt x="304" y="1237"/>
                        </a:lnTo>
                        <a:lnTo>
                          <a:pt x="292" y="1239"/>
                        </a:lnTo>
                        <a:lnTo>
                          <a:pt x="273" y="1277"/>
                        </a:lnTo>
                        <a:lnTo>
                          <a:pt x="266" y="1292"/>
                        </a:lnTo>
                        <a:lnTo>
                          <a:pt x="241" y="1283"/>
                        </a:lnTo>
                        <a:lnTo>
                          <a:pt x="234" y="1300"/>
                        </a:lnTo>
                        <a:lnTo>
                          <a:pt x="246" y="1320"/>
                        </a:lnTo>
                        <a:lnTo>
                          <a:pt x="226" y="1329"/>
                        </a:lnTo>
                        <a:lnTo>
                          <a:pt x="213" y="1364"/>
                        </a:lnTo>
                        <a:lnTo>
                          <a:pt x="182" y="1390"/>
                        </a:lnTo>
                        <a:lnTo>
                          <a:pt x="189" y="1419"/>
                        </a:lnTo>
                        <a:lnTo>
                          <a:pt x="169" y="1427"/>
                        </a:lnTo>
                        <a:lnTo>
                          <a:pt x="152" y="1436"/>
                        </a:lnTo>
                        <a:lnTo>
                          <a:pt x="139" y="1449"/>
                        </a:lnTo>
                        <a:lnTo>
                          <a:pt x="129" y="1463"/>
                        </a:lnTo>
                        <a:lnTo>
                          <a:pt x="118" y="1478"/>
                        </a:lnTo>
                        <a:lnTo>
                          <a:pt x="110" y="1491"/>
                        </a:lnTo>
                        <a:lnTo>
                          <a:pt x="98" y="1504"/>
                        </a:lnTo>
                        <a:lnTo>
                          <a:pt x="86" y="1514"/>
                        </a:lnTo>
                        <a:lnTo>
                          <a:pt x="83" y="1478"/>
                        </a:lnTo>
                        <a:lnTo>
                          <a:pt x="72" y="1473"/>
                        </a:lnTo>
                        <a:lnTo>
                          <a:pt x="75" y="1401"/>
                        </a:lnTo>
                        <a:lnTo>
                          <a:pt x="86" y="1390"/>
                        </a:lnTo>
                        <a:lnTo>
                          <a:pt x="98" y="1367"/>
                        </a:lnTo>
                        <a:lnTo>
                          <a:pt x="118" y="1308"/>
                        </a:lnTo>
                        <a:lnTo>
                          <a:pt x="98" y="1285"/>
                        </a:lnTo>
                        <a:lnTo>
                          <a:pt x="98" y="1271"/>
                        </a:lnTo>
                        <a:lnTo>
                          <a:pt x="98" y="1256"/>
                        </a:lnTo>
                        <a:lnTo>
                          <a:pt x="100" y="1242"/>
                        </a:lnTo>
                        <a:lnTo>
                          <a:pt x="101" y="1228"/>
                        </a:lnTo>
                        <a:lnTo>
                          <a:pt x="104" y="1213"/>
                        </a:lnTo>
                        <a:lnTo>
                          <a:pt x="108" y="1199"/>
                        </a:lnTo>
                        <a:lnTo>
                          <a:pt x="113" y="1186"/>
                        </a:lnTo>
                        <a:lnTo>
                          <a:pt x="118" y="1171"/>
                        </a:lnTo>
                        <a:lnTo>
                          <a:pt x="135" y="1143"/>
                        </a:lnTo>
                        <a:lnTo>
                          <a:pt x="140" y="1121"/>
                        </a:lnTo>
                        <a:lnTo>
                          <a:pt x="145" y="1103"/>
                        </a:lnTo>
                        <a:lnTo>
                          <a:pt x="149" y="1085"/>
                        </a:lnTo>
                        <a:lnTo>
                          <a:pt x="152" y="1066"/>
                        </a:lnTo>
                        <a:lnTo>
                          <a:pt x="153" y="1050"/>
                        </a:lnTo>
                        <a:lnTo>
                          <a:pt x="155" y="1031"/>
                        </a:lnTo>
                        <a:lnTo>
                          <a:pt x="155" y="1013"/>
                        </a:lnTo>
                        <a:lnTo>
                          <a:pt x="155" y="990"/>
                        </a:lnTo>
                        <a:lnTo>
                          <a:pt x="156" y="976"/>
                        </a:lnTo>
                        <a:lnTo>
                          <a:pt x="159" y="961"/>
                        </a:lnTo>
                        <a:lnTo>
                          <a:pt x="160" y="946"/>
                        </a:lnTo>
                        <a:lnTo>
                          <a:pt x="164" y="932"/>
                        </a:lnTo>
                        <a:lnTo>
                          <a:pt x="167" y="919"/>
                        </a:lnTo>
                        <a:lnTo>
                          <a:pt x="169" y="905"/>
                        </a:lnTo>
                        <a:lnTo>
                          <a:pt x="172" y="890"/>
                        </a:lnTo>
                        <a:lnTo>
                          <a:pt x="175" y="875"/>
                        </a:lnTo>
                        <a:lnTo>
                          <a:pt x="177" y="862"/>
                        </a:lnTo>
                        <a:lnTo>
                          <a:pt x="181" y="847"/>
                        </a:lnTo>
                        <a:lnTo>
                          <a:pt x="184" y="833"/>
                        </a:lnTo>
                        <a:lnTo>
                          <a:pt x="185" y="818"/>
                        </a:lnTo>
                        <a:lnTo>
                          <a:pt x="189" y="804"/>
                        </a:lnTo>
                        <a:lnTo>
                          <a:pt x="192" y="790"/>
                        </a:lnTo>
                        <a:lnTo>
                          <a:pt x="194" y="775"/>
                        </a:lnTo>
                        <a:lnTo>
                          <a:pt x="195" y="760"/>
                        </a:lnTo>
                        <a:lnTo>
                          <a:pt x="197" y="722"/>
                        </a:lnTo>
                        <a:lnTo>
                          <a:pt x="189" y="711"/>
                        </a:lnTo>
                        <a:lnTo>
                          <a:pt x="182" y="702"/>
                        </a:lnTo>
                        <a:lnTo>
                          <a:pt x="175" y="693"/>
                        </a:lnTo>
                        <a:lnTo>
                          <a:pt x="169" y="685"/>
                        </a:lnTo>
                        <a:lnTo>
                          <a:pt x="162" y="678"/>
                        </a:lnTo>
                        <a:lnTo>
                          <a:pt x="153" y="670"/>
                        </a:lnTo>
                        <a:lnTo>
                          <a:pt x="145" y="664"/>
                        </a:lnTo>
                        <a:lnTo>
                          <a:pt x="135" y="659"/>
                        </a:lnTo>
                        <a:lnTo>
                          <a:pt x="96" y="606"/>
                        </a:lnTo>
                        <a:lnTo>
                          <a:pt x="86" y="560"/>
                        </a:lnTo>
                        <a:lnTo>
                          <a:pt x="75" y="545"/>
                        </a:lnTo>
                        <a:lnTo>
                          <a:pt x="68" y="528"/>
                        </a:lnTo>
                        <a:lnTo>
                          <a:pt x="59" y="513"/>
                        </a:lnTo>
                        <a:lnTo>
                          <a:pt x="52" y="496"/>
                        </a:lnTo>
                        <a:lnTo>
                          <a:pt x="45" y="479"/>
                        </a:lnTo>
                        <a:lnTo>
                          <a:pt x="39" y="463"/>
                        </a:lnTo>
                        <a:lnTo>
                          <a:pt x="32" y="446"/>
                        </a:lnTo>
                        <a:lnTo>
                          <a:pt x="23" y="428"/>
                        </a:lnTo>
                        <a:lnTo>
                          <a:pt x="3" y="417"/>
                        </a:lnTo>
                        <a:lnTo>
                          <a:pt x="0" y="393"/>
                        </a:lnTo>
                        <a:lnTo>
                          <a:pt x="32" y="345"/>
                        </a:lnTo>
                        <a:lnTo>
                          <a:pt x="15" y="330"/>
                        </a:lnTo>
                        <a:lnTo>
                          <a:pt x="23" y="295"/>
                        </a:lnTo>
                        <a:lnTo>
                          <a:pt x="23" y="264"/>
                        </a:lnTo>
                        <a:lnTo>
                          <a:pt x="49" y="231"/>
                        </a:lnTo>
                        <a:lnTo>
                          <a:pt x="86" y="200"/>
                        </a:lnTo>
                        <a:lnTo>
                          <a:pt x="79" y="182"/>
                        </a:lnTo>
                        <a:lnTo>
                          <a:pt x="84" y="168"/>
                        </a:lnTo>
                        <a:lnTo>
                          <a:pt x="84" y="156"/>
                        </a:lnTo>
                        <a:lnTo>
                          <a:pt x="86" y="142"/>
                        </a:lnTo>
                        <a:lnTo>
                          <a:pt x="84" y="130"/>
                        </a:lnTo>
                        <a:lnTo>
                          <a:pt x="83" y="119"/>
                        </a:lnTo>
                        <a:lnTo>
                          <a:pt x="81" y="106"/>
                        </a:lnTo>
                        <a:lnTo>
                          <a:pt x="79" y="92"/>
                        </a:lnTo>
                        <a:lnTo>
                          <a:pt x="78" y="78"/>
                        </a:lnTo>
                        <a:lnTo>
                          <a:pt x="86" y="57"/>
                        </a:lnTo>
                        <a:lnTo>
                          <a:pt x="103" y="60"/>
                        </a:lnTo>
                        <a:lnTo>
                          <a:pt x="118" y="41"/>
                        </a:lnTo>
                        <a:lnTo>
                          <a:pt x="156" y="6"/>
                        </a:lnTo>
                        <a:lnTo>
                          <a:pt x="182" y="0"/>
                        </a:lnTo>
                        <a:lnTo>
                          <a:pt x="175" y="31"/>
                        </a:lnTo>
                        <a:lnTo>
                          <a:pt x="181" y="51"/>
                        </a:lnTo>
                        <a:lnTo>
                          <a:pt x="192" y="63"/>
                        </a:lnTo>
                        <a:lnTo>
                          <a:pt x="195" y="60"/>
                        </a:lnTo>
                        <a:lnTo>
                          <a:pt x="197" y="31"/>
                        </a:lnTo>
                        <a:lnTo>
                          <a:pt x="213" y="14"/>
                        </a:lnTo>
                        <a:lnTo>
                          <a:pt x="263" y="14"/>
                        </a:lnTo>
                        <a:lnTo>
                          <a:pt x="280" y="31"/>
                        </a:lnTo>
                        <a:lnTo>
                          <a:pt x="292" y="28"/>
                        </a:lnTo>
                        <a:lnTo>
                          <a:pt x="304" y="26"/>
                        </a:lnTo>
                        <a:lnTo>
                          <a:pt x="315" y="23"/>
                        </a:lnTo>
                        <a:lnTo>
                          <a:pt x="326" y="21"/>
                        </a:lnTo>
                        <a:lnTo>
                          <a:pt x="337" y="19"/>
                        </a:lnTo>
                        <a:lnTo>
                          <a:pt x="347" y="16"/>
                        </a:lnTo>
                        <a:lnTo>
                          <a:pt x="357" y="10"/>
                        </a:lnTo>
                        <a:lnTo>
                          <a:pt x="370" y="6"/>
                        </a:lnTo>
                        <a:lnTo>
                          <a:pt x="396" y="43"/>
                        </a:lnTo>
                        <a:lnTo>
                          <a:pt x="396" y="76"/>
                        </a:lnTo>
                        <a:lnTo>
                          <a:pt x="415" y="78"/>
                        </a:lnTo>
                        <a:lnTo>
                          <a:pt x="437" y="102"/>
                        </a:lnTo>
                        <a:lnTo>
                          <a:pt x="441" y="119"/>
                        </a:lnTo>
                        <a:lnTo>
                          <a:pt x="446" y="141"/>
                        </a:lnTo>
                        <a:lnTo>
                          <a:pt x="479" y="159"/>
                        </a:lnTo>
                        <a:lnTo>
                          <a:pt x="499" y="157"/>
                        </a:lnTo>
                        <a:lnTo>
                          <a:pt x="519" y="157"/>
                        </a:lnTo>
                        <a:lnTo>
                          <a:pt x="537" y="159"/>
                        </a:lnTo>
                        <a:lnTo>
                          <a:pt x="552" y="167"/>
                        </a:lnTo>
                        <a:lnTo>
                          <a:pt x="564" y="176"/>
                        </a:lnTo>
                        <a:lnTo>
                          <a:pt x="576" y="191"/>
                        </a:lnTo>
                        <a:lnTo>
                          <a:pt x="583" y="206"/>
                        </a:lnTo>
                        <a:lnTo>
                          <a:pt x="589" y="227"/>
                        </a:lnTo>
                        <a:lnTo>
                          <a:pt x="594" y="231"/>
                        </a:lnTo>
                        <a:lnTo>
                          <a:pt x="600" y="249"/>
                        </a:lnTo>
                        <a:lnTo>
                          <a:pt x="583" y="277"/>
                        </a:lnTo>
                        <a:lnTo>
                          <a:pt x="570" y="299"/>
                        </a:lnTo>
                        <a:lnTo>
                          <a:pt x="566" y="325"/>
                        </a:lnTo>
                        <a:lnTo>
                          <a:pt x="590" y="327"/>
                        </a:lnTo>
                        <a:lnTo>
                          <a:pt x="600" y="313"/>
                        </a:lnTo>
                        <a:lnTo>
                          <a:pt x="623" y="304"/>
                        </a:lnTo>
                        <a:lnTo>
                          <a:pt x="704" y="330"/>
                        </a:lnTo>
                        <a:lnTo>
                          <a:pt x="713" y="354"/>
                        </a:lnTo>
                        <a:lnTo>
                          <a:pt x="722" y="354"/>
                        </a:lnTo>
                        <a:lnTo>
                          <a:pt x="735" y="356"/>
                        </a:lnTo>
                        <a:lnTo>
                          <a:pt x="746" y="356"/>
                        </a:lnTo>
                        <a:lnTo>
                          <a:pt x="758" y="356"/>
                        </a:lnTo>
                        <a:lnTo>
                          <a:pt x="770" y="357"/>
                        </a:lnTo>
                        <a:lnTo>
                          <a:pt x="781" y="357"/>
                        </a:lnTo>
                        <a:lnTo>
                          <a:pt x="791" y="360"/>
                        </a:lnTo>
                        <a:lnTo>
                          <a:pt x="804" y="362"/>
                        </a:lnTo>
                        <a:lnTo>
                          <a:pt x="812" y="369"/>
                        </a:lnTo>
                        <a:lnTo>
                          <a:pt x="820" y="376"/>
                        </a:lnTo>
                        <a:lnTo>
                          <a:pt x="829" y="383"/>
                        </a:lnTo>
                        <a:lnTo>
                          <a:pt x="839" y="391"/>
                        </a:lnTo>
                        <a:lnTo>
                          <a:pt x="849" y="398"/>
                        </a:lnTo>
                        <a:lnTo>
                          <a:pt x="858" y="406"/>
                        </a:lnTo>
                        <a:lnTo>
                          <a:pt x="868" y="412"/>
                        </a:lnTo>
                        <a:lnTo>
                          <a:pt x="876" y="420"/>
                        </a:lnTo>
                        <a:lnTo>
                          <a:pt x="888" y="428"/>
                        </a:lnTo>
                        <a:lnTo>
                          <a:pt x="888" y="426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2" name="Freeform 506"/>
                  <p:cNvSpPr>
                    <a:spLocks/>
                  </p:cNvSpPr>
                  <p:nvPr/>
                </p:nvSpPr>
                <p:spPr bwMode="auto">
                  <a:xfrm>
                    <a:off x="3016" y="2341"/>
                    <a:ext cx="59" cy="111"/>
                  </a:xfrm>
                  <a:custGeom>
                    <a:avLst/>
                    <a:gdLst>
                      <a:gd name="T0" fmla="*/ 53 w 53"/>
                      <a:gd name="T1" fmla="*/ 3 h 107"/>
                      <a:gd name="T2" fmla="*/ 42 w 53"/>
                      <a:gd name="T3" fmla="*/ 0 h 107"/>
                      <a:gd name="T4" fmla="*/ 36 w 53"/>
                      <a:gd name="T5" fmla="*/ 20 h 107"/>
                      <a:gd name="T6" fmla="*/ 27 w 53"/>
                      <a:gd name="T7" fmla="*/ 20 h 107"/>
                      <a:gd name="T8" fmla="*/ 25 w 53"/>
                      <a:gd name="T9" fmla="*/ 28 h 107"/>
                      <a:gd name="T10" fmla="*/ 25 w 53"/>
                      <a:gd name="T11" fmla="*/ 35 h 107"/>
                      <a:gd name="T12" fmla="*/ 11 w 53"/>
                      <a:gd name="T13" fmla="*/ 35 h 107"/>
                      <a:gd name="T14" fmla="*/ 11 w 53"/>
                      <a:gd name="T15" fmla="*/ 43 h 107"/>
                      <a:gd name="T16" fmla="*/ 0 w 53"/>
                      <a:gd name="T17" fmla="*/ 60 h 107"/>
                      <a:gd name="T18" fmla="*/ 0 w 53"/>
                      <a:gd name="T19" fmla="*/ 81 h 107"/>
                      <a:gd name="T20" fmla="*/ 10 w 53"/>
                      <a:gd name="T21" fmla="*/ 81 h 107"/>
                      <a:gd name="T22" fmla="*/ 11 w 53"/>
                      <a:gd name="T23" fmla="*/ 88 h 107"/>
                      <a:gd name="T24" fmla="*/ 2 w 53"/>
                      <a:gd name="T25" fmla="*/ 103 h 107"/>
                      <a:gd name="T26" fmla="*/ 8 w 53"/>
                      <a:gd name="T27" fmla="*/ 103 h 107"/>
                      <a:gd name="T28" fmla="*/ 11 w 53"/>
                      <a:gd name="T29" fmla="*/ 101 h 107"/>
                      <a:gd name="T30" fmla="*/ 13 w 53"/>
                      <a:gd name="T31" fmla="*/ 105 h 107"/>
                      <a:gd name="T32" fmla="*/ 19 w 53"/>
                      <a:gd name="T33" fmla="*/ 107 h 107"/>
                      <a:gd name="T34" fmla="*/ 25 w 53"/>
                      <a:gd name="T35" fmla="*/ 99 h 107"/>
                      <a:gd name="T36" fmla="*/ 36 w 53"/>
                      <a:gd name="T37" fmla="*/ 96 h 107"/>
                      <a:gd name="T38" fmla="*/ 49 w 53"/>
                      <a:gd name="T39" fmla="*/ 79 h 107"/>
                      <a:gd name="T40" fmla="*/ 42 w 53"/>
                      <a:gd name="T41" fmla="*/ 69 h 107"/>
                      <a:gd name="T42" fmla="*/ 34 w 53"/>
                      <a:gd name="T43" fmla="*/ 75 h 107"/>
                      <a:gd name="T44" fmla="*/ 32 w 53"/>
                      <a:gd name="T45" fmla="*/ 73 h 107"/>
                      <a:gd name="T46" fmla="*/ 38 w 53"/>
                      <a:gd name="T47" fmla="*/ 67 h 107"/>
                      <a:gd name="T48" fmla="*/ 36 w 53"/>
                      <a:gd name="T49" fmla="*/ 60 h 107"/>
                      <a:gd name="T50" fmla="*/ 49 w 53"/>
                      <a:gd name="T51" fmla="*/ 37 h 107"/>
                      <a:gd name="T52" fmla="*/ 47 w 53"/>
                      <a:gd name="T53" fmla="*/ 15 h 107"/>
                      <a:gd name="T54" fmla="*/ 53 w 53"/>
                      <a:gd name="T55" fmla="*/ 3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107">
                        <a:moveTo>
                          <a:pt x="53" y="3"/>
                        </a:moveTo>
                        <a:lnTo>
                          <a:pt x="42" y="0"/>
                        </a:lnTo>
                        <a:lnTo>
                          <a:pt x="36" y="20"/>
                        </a:lnTo>
                        <a:lnTo>
                          <a:pt x="27" y="20"/>
                        </a:lnTo>
                        <a:lnTo>
                          <a:pt x="25" y="28"/>
                        </a:lnTo>
                        <a:lnTo>
                          <a:pt x="25" y="35"/>
                        </a:lnTo>
                        <a:lnTo>
                          <a:pt x="11" y="35"/>
                        </a:lnTo>
                        <a:lnTo>
                          <a:pt x="11" y="43"/>
                        </a:lnTo>
                        <a:lnTo>
                          <a:pt x="0" y="60"/>
                        </a:lnTo>
                        <a:lnTo>
                          <a:pt x="0" y="81"/>
                        </a:lnTo>
                        <a:lnTo>
                          <a:pt x="10" y="81"/>
                        </a:lnTo>
                        <a:lnTo>
                          <a:pt x="11" y="88"/>
                        </a:lnTo>
                        <a:lnTo>
                          <a:pt x="2" y="103"/>
                        </a:lnTo>
                        <a:lnTo>
                          <a:pt x="8" y="103"/>
                        </a:lnTo>
                        <a:lnTo>
                          <a:pt x="11" y="101"/>
                        </a:lnTo>
                        <a:lnTo>
                          <a:pt x="13" y="105"/>
                        </a:lnTo>
                        <a:lnTo>
                          <a:pt x="19" y="107"/>
                        </a:lnTo>
                        <a:lnTo>
                          <a:pt x="25" y="99"/>
                        </a:lnTo>
                        <a:lnTo>
                          <a:pt x="36" y="96"/>
                        </a:lnTo>
                        <a:lnTo>
                          <a:pt x="49" y="79"/>
                        </a:lnTo>
                        <a:lnTo>
                          <a:pt x="42" y="69"/>
                        </a:lnTo>
                        <a:lnTo>
                          <a:pt x="34" y="75"/>
                        </a:lnTo>
                        <a:lnTo>
                          <a:pt x="32" y="73"/>
                        </a:lnTo>
                        <a:lnTo>
                          <a:pt x="38" y="67"/>
                        </a:lnTo>
                        <a:lnTo>
                          <a:pt x="36" y="60"/>
                        </a:lnTo>
                        <a:lnTo>
                          <a:pt x="49" y="37"/>
                        </a:lnTo>
                        <a:lnTo>
                          <a:pt x="47" y="15"/>
                        </a:lnTo>
                        <a:lnTo>
                          <a:pt x="53" y="3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3" name="Freeform 507"/>
                  <p:cNvSpPr>
                    <a:spLocks/>
                  </p:cNvSpPr>
                  <p:nvPr/>
                </p:nvSpPr>
                <p:spPr bwMode="auto">
                  <a:xfrm>
                    <a:off x="3052" y="2426"/>
                    <a:ext cx="47" cy="84"/>
                  </a:xfrm>
                  <a:custGeom>
                    <a:avLst/>
                    <a:gdLst>
                      <a:gd name="T0" fmla="*/ 13 w 41"/>
                      <a:gd name="T1" fmla="*/ 0 h 81"/>
                      <a:gd name="T2" fmla="*/ 0 w 41"/>
                      <a:gd name="T3" fmla="*/ 17 h 81"/>
                      <a:gd name="T4" fmla="*/ 4 w 41"/>
                      <a:gd name="T5" fmla="*/ 28 h 81"/>
                      <a:gd name="T6" fmla="*/ 0 w 41"/>
                      <a:gd name="T7" fmla="*/ 34 h 81"/>
                      <a:gd name="T8" fmla="*/ 0 w 41"/>
                      <a:gd name="T9" fmla="*/ 41 h 81"/>
                      <a:gd name="T10" fmla="*/ 11 w 41"/>
                      <a:gd name="T11" fmla="*/ 56 h 81"/>
                      <a:gd name="T12" fmla="*/ 9 w 41"/>
                      <a:gd name="T13" fmla="*/ 62 h 81"/>
                      <a:gd name="T14" fmla="*/ 6 w 41"/>
                      <a:gd name="T15" fmla="*/ 71 h 81"/>
                      <a:gd name="T16" fmla="*/ 11 w 41"/>
                      <a:gd name="T17" fmla="*/ 81 h 81"/>
                      <a:gd name="T18" fmla="*/ 17 w 41"/>
                      <a:gd name="T19" fmla="*/ 77 h 81"/>
                      <a:gd name="T20" fmla="*/ 28 w 41"/>
                      <a:gd name="T21" fmla="*/ 60 h 81"/>
                      <a:gd name="T22" fmla="*/ 41 w 41"/>
                      <a:gd name="T23" fmla="*/ 50 h 81"/>
                      <a:gd name="T24" fmla="*/ 41 w 41"/>
                      <a:gd name="T25" fmla="*/ 35 h 81"/>
                      <a:gd name="T26" fmla="*/ 36 w 41"/>
                      <a:gd name="T27" fmla="*/ 32 h 81"/>
                      <a:gd name="T28" fmla="*/ 38 w 41"/>
                      <a:gd name="T29" fmla="*/ 24 h 81"/>
                      <a:gd name="T30" fmla="*/ 41 w 41"/>
                      <a:gd name="T31" fmla="*/ 18 h 81"/>
                      <a:gd name="T32" fmla="*/ 39 w 41"/>
                      <a:gd name="T33" fmla="*/ 15 h 81"/>
                      <a:gd name="T34" fmla="*/ 13 w 41"/>
                      <a:gd name="T35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1" h="81">
                        <a:moveTo>
                          <a:pt x="13" y="0"/>
                        </a:moveTo>
                        <a:lnTo>
                          <a:pt x="0" y="17"/>
                        </a:lnTo>
                        <a:lnTo>
                          <a:pt x="4" y="28"/>
                        </a:lnTo>
                        <a:lnTo>
                          <a:pt x="0" y="34"/>
                        </a:lnTo>
                        <a:lnTo>
                          <a:pt x="0" y="41"/>
                        </a:lnTo>
                        <a:lnTo>
                          <a:pt x="11" y="56"/>
                        </a:lnTo>
                        <a:lnTo>
                          <a:pt x="9" y="62"/>
                        </a:lnTo>
                        <a:lnTo>
                          <a:pt x="6" y="71"/>
                        </a:lnTo>
                        <a:lnTo>
                          <a:pt x="11" y="81"/>
                        </a:lnTo>
                        <a:lnTo>
                          <a:pt x="17" y="77"/>
                        </a:lnTo>
                        <a:lnTo>
                          <a:pt x="28" y="60"/>
                        </a:lnTo>
                        <a:lnTo>
                          <a:pt x="41" y="50"/>
                        </a:lnTo>
                        <a:lnTo>
                          <a:pt x="41" y="35"/>
                        </a:lnTo>
                        <a:lnTo>
                          <a:pt x="36" y="32"/>
                        </a:lnTo>
                        <a:lnTo>
                          <a:pt x="38" y="24"/>
                        </a:lnTo>
                        <a:lnTo>
                          <a:pt x="41" y="18"/>
                        </a:lnTo>
                        <a:lnTo>
                          <a:pt x="39" y="1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4" name="Freeform 508"/>
                  <p:cNvSpPr>
                    <a:spLocks/>
                  </p:cNvSpPr>
                  <p:nvPr/>
                </p:nvSpPr>
                <p:spPr bwMode="auto">
                  <a:xfrm>
                    <a:off x="3077" y="2522"/>
                    <a:ext cx="13" cy="12"/>
                  </a:xfrm>
                  <a:custGeom>
                    <a:avLst/>
                    <a:gdLst>
                      <a:gd name="T0" fmla="*/ 6 w 11"/>
                      <a:gd name="T1" fmla="*/ 0 h 13"/>
                      <a:gd name="T2" fmla="*/ 0 w 11"/>
                      <a:gd name="T3" fmla="*/ 8 h 13"/>
                      <a:gd name="T4" fmla="*/ 2 w 11"/>
                      <a:gd name="T5" fmla="*/ 13 h 13"/>
                      <a:gd name="T6" fmla="*/ 6 w 11"/>
                      <a:gd name="T7" fmla="*/ 10 h 13"/>
                      <a:gd name="T8" fmla="*/ 11 w 11"/>
                      <a:gd name="T9" fmla="*/ 2 h 13"/>
                      <a:gd name="T10" fmla="*/ 11 w 11"/>
                      <a:gd name="T11" fmla="*/ 0 h 13"/>
                      <a:gd name="T12" fmla="*/ 6 w 11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3">
                        <a:moveTo>
                          <a:pt x="6" y="0"/>
                        </a:moveTo>
                        <a:lnTo>
                          <a:pt x="0" y="8"/>
                        </a:lnTo>
                        <a:lnTo>
                          <a:pt x="2" y="13"/>
                        </a:lnTo>
                        <a:lnTo>
                          <a:pt x="6" y="10"/>
                        </a:lnTo>
                        <a:lnTo>
                          <a:pt x="11" y="2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</p:grpSp>
            <p:pic>
              <p:nvPicPr>
                <p:cNvPr id="75" name="Picture 24" descr="vietna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5452" y="3499616"/>
                  <a:ext cx="295200" cy="295200"/>
                </a:xfrm>
                <a:prstGeom prst="rect">
                  <a:avLst/>
                </a:prstGeom>
                <a:solidFill>
                  <a:schemeClr val="bg1">
                    <a:alpha val="22000"/>
                  </a:schemeClr>
                </a:solidFill>
                <a:ln>
                  <a:solidFill>
                    <a:schemeClr val="bg1">
                      <a:alpha val="7000"/>
                    </a:schemeClr>
                  </a:solidFill>
                </a:ln>
              </p:spPr>
            </p:pic>
          </p:grpSp>
        </p:grpSp>
      </p:grpSp>
      <p:sp>
        <p:nvSpPr>
          <p:cNvPr id="5" name="제목 1"/>
          <p:cNvSpPr txBox="1">
            <a:spLocks/>
          </p:cNvSpPr>
          <p:nvPr/>
        </p:nvSpPr>
        <p:spPr>
          <a:xfrm>
            <a:off x="256544" y="195231"/>
            <a:ext cx="7321786" cy="5809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NZ" altLang="ja-JP" sz="2400" dirty="0" smtClean="0">
                <a:latin typeface="+mn-lt"/>
                <a:ea typeface="+mn-ea"/>
                <a:cs typeface="+mn-cs"/>
              </a:rPr>
              <a:t>Market Situation</a:t>
            </a:r>
            <a:endParaRPr lang="en-NZ" altLang="ja-JP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00256" y="1002646"/>
            <a:ext cx="8470547" cy="526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4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60" y="5298319"/>
            <a:ext cx="748381" cy="66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AutoShape 8" descr="Image result for japan fla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8" name="AutoShape 10" descr="Image result for japan fla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9" name="AutoShape 12" descr="Image result for japan flag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0" name="AutoShape 14" descr="Image result for japan flag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40" name="Picture 16" descr="Image result for japan 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38" y="2575728"/>
            <a:ext cx="989793" cy="5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482635" y="743182"/>
            <a:ext cx="5599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General market condition/demand softening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Domestic mills short on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Price pressure for reductions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Expectation of market improvement from next quarter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07905" y="2350542"/>
            <a:ext cx="5501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Market imbalance as supply exceeds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Strong price competition to maintain market position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1712" y="3493924"/>
            <a:ext cx="69225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Market conditions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Market dynamics still uncertain as 3 suppliers reduced to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Threat of imports</a:t>
            </a:r>
            <a:endParaRPr lang="en-NZ" dirty="0"/>
          </a:p>
        </p:txBody>
      </p:sp>
      <p:sp>
        <p:nvSpPr>
          <p:cNvPr id="84" name="TextBox 83"/>
          <p:cNvSpPr txBox="1"/>
          <p:nvPr/>
        </p:nvSpPr>
        <p:spPr>
          <a:xfrm>
            <a:off x="440179" y="4890009"/>
            <a:ext cx="4384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Currently overstock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Generally stable market conditions</a:t>
            </a:r>
          </a:p>
        </p:txBody>
      </p:sp>
    </p:spTree>
    <p:extLst>
      <p:ext uri="{BB962C8B-B14F-4D97-AF65-F5344CB8AC3E}">
        <p14:creationId xmlns:p14="http://schemas.microsoft.com/office/powerpoint/2010/main" val="22077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523664" y="1554126"/>
            <a:ext cx="7877386" cy="4637123"/>
            <a:chOff x="523664" y="1554126"/>
            <a:chExt cx="7877386" cy="4637123"/>
          </a:xfrm>
        </p:grpSpPr>
        <p:pic>
          <p:nvPicPr>
            <p:cNvPr id="42" name="Picture 78" descr="chi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588" y="2882658"/>
              <a:ext cx="801893" cy="611476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solidFill>
                <a:schemeClr val="bg1">
                  <a:alpha val="19000"/>
                </a:schemeClr>
              </a:solidFill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523664" y="1554126"/>
              <a:ext cx="7877386" cy="4637123"/>
              <a:chOff x="523664" y="1554126"/>
              <a:chExt cx="7877386" cy="4637123"/>
            </a:xfrm>
          </p:grpSpPr>
          <p:pic>
            <p:nvPicPr>
              <p:cNvPr id="43" name="Picture 81" descr="united_state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8645" y="2477378"/>
                <a:ext cx="690871" cy="547056"/>
              </a:xfrm>
              <a:prstGeom prst="rect">
                <a:avLst/>
              </a:prstGeom>
              <a:solidFill>
                <a:schemeClr val="bg1">
                  <a:alpha val="28000"/>
                </a:schemeClr>
              </a:solidFill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523664" y="1554126"/>
                <a:ext cx="7877386" cy="4637123"/>
                <a:chOff x="523664" y="1554126"/>
                <a:chExt cx="7877386" cy="4637123"/>
              </a:xfrm>
            </p:grpSpPr>
            <p:grpSp>
              <p:nvGrpSpPr>
                <p:cNvPr id="44" name="Group 478"/>
                <p:cNvGrpSpPr>
                  <a:grpSpLocks/>
                </p:cNvGrpSpPr>
                <p:nvPr/>
              </p:nvGrpSpPr>
              <p:grpSpPr bwMode="auto">
                <a:xfrm>
                  <a:off x="523664" y="1554126"/>
                  <a:ext cx="7877386" cy="4637123"/>
                  <a:chOff x="1248" y="1872"/>
                  <a:chExt cx="3648" cy="1968"/>
                </a:xfrm>
                <a:solidFill>
                  <a:srgbClr val="FFFF00">
                    <a:alpha val="16000"/>
                  </a:srgbClr>
                </a:solidFill>
                <a:effectLst/>
              </p:grpSpPr>
              <p:sp>
                <p:nvSpPr>
                  <p:cNvPr id="45" name="Freeform 479"/>
                  <p:cNvSpPr>
                    <a:spLocks/>
                  </p:cNvSpPr>
                  <p:nvPr/>
                </p:nvSpPr>
                <p:spPr bwMode="auto">
                  <a:xfrm>
                    <a:off x="3221" y="2457"/>
                    <a:ext cx="6" cy="4"/>
                  </a:xfrm>
                  <a:custGeom>
                    <a:avLst/>
                    <a:gdLst>
                      <a:gd name="T0" fmla="*/ 0 w 7"/>
                      <a:gd name="T1" fmla="*/ 4 h 8"/>
                      <a:gd name="T2" fmla="*/ 0 w 7"/>
                      <a:gd name="T3" fmla="*/ 4 h 8"/>
                      <a:gd name="T4" fmla="*/ 0 w 7"/>
                      <a:gd name="T5" fmla="*/ 4 h 8"/>
                      <a:gd name="T6" fmla="*/ 0 w 7"/>
                      <a:gd name="T7" fmla="*/ 4 h 8"/>
                      <a:gd name="T8" fmla="*/ 0 w 7"/>
                      <a:gd name="T9" fmla="*/ 4 h 8"/>
                      <a:gd name="T10" fmla="*/ 1 w 7"/>
                      <a:gd name="T11" fmla="*/ 6 h 8"/>
                      <a:gd name="T12" fmla="*/ 1 w 7"/>
                      <a:gd name="T13" fmla="*/ 6 h 8"/>
                      <a:gd name="T14" fmla="*/ 1 w 7"/>
                      <a:gd name="T15" fmla="*/ 6 h 8"/>
                      <a:gd name="T16" fmla="*/ 1 w 7"/>
                      <a:gd name="T17" fmla="*/ 6 h 8"/>
                      <a:gd name="T18" fmla="*/ 1 w 7"/>
                      <a:gd name="T19" fmla="*/ 6 h 8"/>
                      <a:gd name="T20" fmla="*/ 3 w 7"/>
                      <a:gd name="T21" fmla="*/ 8 h 8"/>
                      <a:gd name="T22" fmla="*/ 3 w 7"/>
                      <a:gd name="T23" fmla="*/ 8 h 8"/>
                      <a:gd name="T24" fmla="*/ 3 w 7"/>
                      <a:gd name="T25" fmla="*/ 8 h 8"/>
                      <a:gd name="T26" fmla="*/ 3 w 7"/>
                      <a:gd name="T27" fmla="*/ 8 h 8"/>
                      <a:gd name="T28" fmla="*/ 3 w 7"/>
                      <a:gd name="T29" fmla="*/ 8 h 8"/>
                      <a:gd name="T30" fmla="*/ 3 w 7"/>
                      <a:gd name="T31" fmla="*/ 8 h 8"/>
                      <a:gd name="T32" fmla="*/ 3 w 7"/>
                      <a:gd name="T33" fmla="*/ 8 h 8"/>
                      <a:gd name="T34" fmla="*/ 3 w 7"/>
                      <a:gd name="T35" fmla="*/ 8 h 8"/>
                      <a:gd name="T36" fmla="*/ 3 w 7"/>
                      <a:gd name="T37" fmla="*/ 8 h 8"/>
                      <a:gd name="T38" fmla="*/ 5 w 7"/>
                      <a:gd name="T39" fmla="*/ 8 h 8"/>
                      <a:gd name="T40" fmla="*/ 5 w 7"/>
                      <a:gd name="T41" fmla="*/ 8 h 8"/>
                      <a:gd name="T42" fmla="*/ 5 w 7"/>
                      <a:gd name="T43" fmla="*/ 6 h 8"/>
                      <a:gd name="T44" fmla="*/ 5 w 7"/>
                      <a:gd name="T45" fmla="*/ 6 h 8"/>
                      <a:gd name="T46" fmla="*/ 5 w 7"/>
                      <a:gd name="T47" fmla="*/ 6 h 8"/>
                      <a:gd name="T48" fmla="*/ 5 w 7"/>
                      <a:gd name="T49" fmla="*/ 6 h 8"/>
                      <a:gd name="T50" fmla="*/ 7 w 7"/>
                      <a:gd name="T51" fmla="*/ 6 h 8"/>
                      <a:gd name="T52" fmla="*/ 7 w 7"/>
                      <a:gd name="T53" fmla="*/ 4 h 8"/>
                      <a:gd name="T54" fmla="*/ 7 w 7"/>
                      <a:gd name="T55" fmla="*/ 4 h 8"/>
                      <a:gd name="T56" fmla="*/ 7 w 7"/>
                      <a:gd name="T57" fmla="*/ 4 h 8"/>
                      <a:gd name="T58" fmla="*/ 7 w 7"/>
                      <a:gd name="T59" fmla="*/ 4 h 8"/>
                      <a:gd name="T60" fmla="*/ 7 w 7"/>
                      <a:gd name="T61" fmla="*/ 4 h 8"/>
                      <a:gd name="T62" fmla="*/ 7 w 7"/>
                      <a:gd name="T63" fmla="*/ 4 h 8"/>
                      <a:gd name="T64" fmla="*/ 7 w 7"/>
                      <a:gd name="T65" fmla="*/ 4 h 8"/>
                      <a:gd name="T66" fmla="*/ 7 w 7"/>
                      <a:gd name="T67" fmla="*/ 4 h 8"/>
                      <a:gd name="T68" fmla="*/ 7 w 7"/>
                      <a:gd name="T69" fmla="*/ 4 h 8"/>
                      <a:gd name="T70" fmla="*/ 7 w 7"/>
                      <a:gd name="T71" fmla="*/ 4 h 8"/>
                      <a:gd name="T72" fmla="*/ 7 w 7"/>
                      <a:gd name="T73" fmla="*/ 4 h 8"/>
                      <a:gd name="T74" fmla="*/ 7 w 7"/>
                      <a:gd name="T75" fmla="*/ 2 h 8"/>
                      <a:gd name="T76" fmla="*/ 5 w 7"/>
                      <a:gd name="T77" fmla="*/ 2 h 8"/>
                      <a:gd name="T78" fmla="*/ 5 w 7"/>
                      <a:gd name="T79" fmla="*/ 2 h 8"/>
                      <a:gd name="T80" fmla="*/ 5 w 7"/>
                      <a:gd name="T81" fmla="*/ 2 h 8"/>
                      <a:gd name="T82" fmla="*/ 5 w 7"/>
                      <a:gd name="T83" fmla="*/ 2 h 8"/>
                      <a:gd name="T84" fmla="*/ 5 w 7"/>
                      <a:gd name="T85" fmla="*/ 0 h 8"/>
                      <a:gd name="T86" fmla="*/ 5 w 7"/>
                      <a:gd name="T87" fmla="*/ 0 h 8"/>
                      <a:gd name="T88" fmla="*/ 3 w 7"/>
                      <a:gd name="T89" fmla="*/ 0 h 8"/>
                      <a:gd name="T90" fmla="*/ 3 w 7"/>
                      <a:gd name="T91" fmla="*/ 0 h 8"/>
                      <a:gd name="T92" fmla="*/ 3 w 7"/>
                      <a:gd name="T93" fmla="*/ 0 h 8"/>
                      <a:gd name="T94" fmla="*/ 3 w 7"/>
                      <a:gd name="T95" fmla="*/ 0 h 8"/>
                      <a:gd name="T96" fmla="*/ 3 w 7"/>
                      <a:gd name="T97" fmla="*/ 0 h 8"/>
                      <a:gd name="T98" fmla="*/ 3 w 7"/>
                      <a:gd name="T99" fmla="*/ 0 h 8"/>
                      <a:gd name="T100" fmla="*/ 3 w 7"/>
                      <a:gd name="T101" fmla="*/ 0 h 8"/>
                      <a:gd name="T102" fmla="*/ 3 w 7"/>
                      <a:gd name="T103" fmla="*/ 0 h 8"/>
                      <a:gd name="T104" fmla="*/ 1 w 7"/>
                      <a:gd name="T105" fmla="*/ 2 h 8"/>
                      <a:gd name="T106" fmla="*/ 1 w 7"/>
                      <a:gd name="T107" fmla="*/ 2 h 8"/>
                      <a:gd name="T108" fmla="*/ 1 w 7"/>
                      <a:gd name="T109" fmla="*/ 2 h 8"/>
                      <a:gd name="T110" fmla="*/ 1 w 7"/>
                      <a:gd name="T111" fmla="*/ 2 h 8"/>
                      <a:gd name="T112" fmla="*/ 1 w 7"/>
                      <a:gd name="T113" fmla="*/ 2 h 8"/>
                      <a:gd name="T114" fmla="*/ 0 w 7"/>
                      <a:gd name="T115" fmla="*/ 4 h 8"/>
                      <a:gd name="T116" fmla="*/ 0 w 7"/>
                      <a:gd name="T117" fmla="*/ 4 h 8"/>
                      <a:gd name="T118" fmla="*/ 0 w 7"/>
                      <a:gd name="T119" fmla="*/ 4 h 8"/>
                      <a:gd name="T120" fmla="*/ 0 w 7"/>
                      <a:gd name="T121" fmla="*/ 4 h 8"/>
                      <a:gd name="T122" fmla="*/ 0 w 7"/>
                      <a:gd name="T123" fmla="*/ 4 h 8"/>
                      <a:gd name="T124" fmla="*/ 0 w 7"/>
                      <a:gd name="T125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" h="8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5" y="8"/>
                        </a:lnTo>
                        <a:lnTo>
                          <a:pt x="5" y="8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5" y="6"/>
                        </a:lnTo>
                        <a:lnTo>
                          <a:pt x="7" y="6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46" name="Freeform 480"/>
                  <p:cNvSpPr>
                    <a:spLocks/>
                  </p:cNvSpPr>
                  <p:nvPr/>
                </p:nvSpPr>
                <p:spPr bwMode="auto">
                  <a:xfrm>
                    <a:off x="3168" y="2354"/>
                    <a:ext cx="62" cy="37"/>
                  </a:xfrm>
                  <a:custGeom>
                    <a:avLst/>
                    <a:gdLst>
                      <a:gd name="T0" fmla="*/ 0 w 58"/>
                      <a:gd name="T1" fmla="*/ 4 h 74"/>
                      <a:gd name="T2" fmla="*/ 18 w 58"/>
                      <a:gd name="T3" fmla="*/ 38 h 74"/>
                      <a:gd name="T4" fmla="*/ 7 w 58"/>
                      <a:gd name="T5" fmla="*/ 51 h 74"/>
                      <a:gd name="T6" fmla="*/ 11 w 58"/>
                      <a:gd name="T7" fmla="*/ 68 h 74"/>
                      <a:gd name="T8" fmla="*/ 20 w 58"/>
                      <a:gd name="T9" fmla="*/ 74 h 74"/>
                      <a:gd name="T10" fmla="*/ 26 w 58"/>
                      <a:gd name="T11" fmla="*/ 68 h 74"/>
                      <a:gd name="T12" fmla="*/ 20 w 58"/>
                      <a:gd name="T13" fmla="*/ 61 h 74"/>
                      <a:gd name="T14" fmla="*/ 32 w 58"/>
                      <a:gd name="T15" fmla="*/ 51 h 74"/>
                      <a:gd name="T16" fmla="*/ 43 w 58"/>
                      <a:gd name="T17" fmla="*/ 47 h 74"/>
                      <a:gd name="T18" fmla="*/ 47 w 58"/>
                      <a:gd name="T19" fmla="*/ 29 h 74"/>
                      <a:gd name="T20" fmla="*/ 58 w 58"/>
                      <a:gd name="T21" fmla="*/ 17 h 74"/>
                      <a:gd name="T22" fmla="*/ 58 w 58"/>
                      <a:gd name="T23" fmla="*/ 10 h 74"/>
                      <a:gd name="T24" fmla="*/ 47 w 58"/>
                      <a:gd name="T25" fmla="*/ 13 h 74"/>
                      <a:gd name="T26" fmla="*/ 45 w 58"/>
                      <a:gd name="T27" fmla="*/ 0 h 74"/>
                      <a:gd name="T28" fmla="*/ 32 w 58"/>
                      <a:gd name="T29" fmla="*/ 13 h 74"/>
                      <a:gd name="T30" fmla="*/ 0 w 58"/>
                      <a:gd name="T31" fmla="*/ 4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8" h="74">
                        <a:moveTo>
                          <a:pt x="0" y="4"/>
                        </a:moveTo>
                        <a:lnTo>
                          <a:pt x="18" y="38"/>
                        </a:lnTo>
                        <a:lnTo>
                          <a:pt x="7" y="51"/>
                        </a:lnTo>
                        <a:lnTo>
                          <a:pt x="11" y="68"/>
                        </a:lnTo>
                        <a:lnTo>
                          <a:pt x="20" y="74"/>
                        </a:lnTo>
                        <a:lnTo>
                          <a:pt x="26" y="68"/>
                        </a:lnTo>
                        <a:lnTo>
                          <a:pt x="20" y="61"/>
                        </a:lnTo>
                        <a:lnTo>
                          <a:pt x="32" y="51"/>
                        </a:lnTo>
                        <a:lnTo>
                          <a:pt x="43" y="47"/>
                        </a:lnTo>
                        <a:lnTo>
                          <a:pt x="47" y="29"/>
                        </a:lnTo>
                        <a:lnTo>
                          <a:pt x="58" y="17"/>
                        </a:lnTo>
                        <a:lnTo>
                          <a:pt x="58" y="10"/>
                        </a:lnTo>
                        <a:lnTo>
                          <a:pt x="47" y="13"/>
                        </a:lnTo>
                        <a:lnTo>
                          <a:pt x="45" y="0"/>
                        </a:lnTo>
                        <a:lnTo>
                          <a:pt x="32" y="13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47" name="Freeform 481"/>
                  <p:cNvSpPr>
                    <a:spLocks/>
                  </p:cNvSpPr>
                  <p:nvPr/>
                </p:nvSpPr>
                <p:spPr bwMode="auto">
                  <a:xfrm>
                    <a:off x="3145" y="2392"/>
                    <a:ext cx="102" cy="93"/>
                  </a:xfrm>
                  <a:custGeom>
                    <a:avLst/>
                    <a:gdLst>
                      <a:gd name="T0" fmla="*/ 45 w 98"/>
                      <a:gd name="T1" fmla="*/ 1 h 186"/>
                      <a:gd name="T2" fmla="*/ 47 w 98"/>
                      <a:gd name="T3" fmla="*/ 18 h 186"/>
                      <a:gd name="T4" fmla="*/ 60 w 98"/>
                      <a:gd name="T5" fmla="*/ 58 h 186"/>
                      <a:gd name="T6" fmla="*/ 49 w 98"/>
                      <a:gd name="T7" fmla="*/ 86 h 186"/>
                      <a:gd name="T8" fmla="*/ 41 w 98"/>
                      <a:gd name="T9" fmla="*/ 86 h 186"/>
                      <a:gd name="T10" fmla="*/ 45 w 98"/>
                      <a:gd name="T11" fmla="*/ 96 h 186"/>
                      <a:gd name="T12" fmla="*/ 38 w 98"/>
                      <a:gd name="T13" fmla="*/ 114 h 186"/>
                      <a:gd name="T14" fmla="*/ 21 w 98"/>
                      <a:gd name="T15" fmla="*/ 122 h 186"/>
                      <a:gd name="T16" fmla="*/ 9 w 98"/>
                      <a:gd name="T17" fmla="*/ 131 h 186"/>
                      <a:gd name="T18" fmla="*/ 0 w 98"/>
                      <a:gd name="T19" fmla="*/ 161 h 186"/>
                      <a:gd name="T20" fmla="*/ 23 w 98"/>
                      <a:gd name="T21" fmla="*/ 148 h 186"/>
                      <a:gd name="T22" fmla="*/ 13 w 98"/>
                      <a:gd name="T23" fmla="*/ 169 h 186"/>
                      <a:gd name="T24" fmla="*/ 23 w 98"/>
                      <a:gd name="T25" fmla="*/ 186 h 186"/>
                      <a:gd name="T26" fmla="*/ 28 w 98"/>
                      <a:gd name="T27" fmla="*/ 180 h 186"/>
                      <a:gd name="T28" fmla="*/ 28 w 98"/>
                      <a:gd name="T29" fmla="*/ 165 h 186"/>
                      <a:gd name="T30" fmla="*/ 43 w 98"/>
                      <a:gd name="T31" fmla="*/ 152 h 186"/>
                      <a:gd name="T32" fmla="*/ 34 w 98"/>
                      <a:gd name="T33" fmla="*/ 144 h 186"/>
                      <a:gd name="T34" fmla="*/ 34 w 98"/>
                      <a:gd name="T35" fmla="*/ 137 h 186"/>
                      <a:gd name="T36" fmla="*/ 43 w 98"/>
                      <a:gd name="T37" fmla="*/ 133 h 186"/>
                      <a:gd name="T38" fmla="*/ 47 w 98"/>
                      <a:gd name="T39" fmla="*/ 150 h 186"/>
                      <a:gd name="T40" fmla="*/ 58 w 98"/>
                      <a:gd name="T41" fmla="*/ 148 h 186"/>
                      <a:gd name="T42" fmla="*/ 64 w 98"/>
                      <a:gd name="T43" fmla="*/ 129 h 186"/>
                      <a:gd name="T44" fmla="*/ 51 w 98"/>
                      <a:gd name="T45" fmla="*/ 114 h 186"/>
                      <a:gd name="T46" fmla="*/ 70 w 98"/>
                      <a:gd name="T47" fmla="*/ 120 h 186"/>
                      <a:gd name="T48" fmla="*/ 73 w 98"/>
                      <a:gd name="T49" fmla="*/ 107 h 186"/>
                      <a:gd name="T50" fmla="*/ 83 w 98"/>
                      <a:gd name="T51" fmla="*/ 97 h 186"/>
                      <a:gd name="T52" fmla="*/ 98 w 98"/>
                      <a:gd name="T53" fmla="*/ 86 h 186"/>
                      <a:gd name="T54" fmla="*/ 96 w 98"/>
                      <a:gd name="T55" fmla="*/ 79 h 186"/>
                      <a:gd name="T56" fmla="*/ 88 w 98"/>
                      <a:gd name="T57" fmla="*/ 69 h 186"/>
                      <a:gd name="T58" fmla="*/ 81 w 98"/>
                      <a:gd name="T59" fmla="*/ 39 h 186"/>
                      <a:gd name="T60" fmla="*/ 81 w 98"/>
                      <a:gd name="T61" fmla="*/ 15 h 186"/>
                      <a:gd name="T62" fmla="*/ 60 w 98"/>
                      <a:gd name="T63" fmla="*/ 3 h 186"/>
                      <a:gd name="T64" fmla="*/ 58 w 98"/>
                      <a:gd name="T65" fmla="*/ 9 h 186"/>
                      <a:gd name="T66" fmla="*/ 51 w 98"/>
                      <a:gd name="T67" fmla="*/ 0 h 186"/>
                      <a:gd name="T68" fmla="*/ 45 w 98"/>
                      <a:gd name="T69" fmla="*/ 1 h 1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8" h="186">
                        <a:moveTo>
                          <a:pt x="45" y="1"/>
                        </a:moveTo>
                        <a:lnTo>
                          <a:pt x="47" y="18"/>
                        </a:lnTo>
                        <a:lnTo>
                          <a:pt x="60" y="58"/>
                        </a:lnTo>
                        <a:lnTo>
                          <a:pt x="49" y="86"/>
                        </a:lnTo>
                        <a:lnTo>
                          <a:pt x="41" y="86"/>
                        </a:lnTo>
                        <a:lnTo>
                          <a:pt x="45" y="96"/>
                        </a:lnTo>
                        <a:lnTo>
                          <a:pt x="38" y="114"/>
                        </a:lnTo>
                        <a:lnTo>
                          <a:pt x="21" y="122"/>
                        </a:lnTo>
                        <a:lnTo>
                          <a:pt x="9" y="131"/>
                        </a:lnTo>
                        <a:lnTo>
                          <a:pt x="0" y="161"/>
                        </a:lnTo>
                        <a:lnTo>
                          <a:pt x="23" y="148"/>
                        </a:lnTo>
                        <a:lnTo>
                          <a:pt x="13" y="169"/>
                        </a:lnTo>
                        <a:lnTo>
                          <a:pt x="23" y="186"/>
                        </a:lnTo>
                        <a:lnTo>
                          <a:pt x="28" y="180"/>
                        </a:lnTo>
                        <a:lnTo>
                          <a:pt x="28" y="165"/>
                        </a:lnTo>
                        <a:lnTo>
                          <a:pt x="43" y="152"/>
                        </a:lnTo>
                        <a:lnTo>
                          <a:pt x="34" y="144"/>
                        </a:lnTo>
                        <a:lnTo>
                          <a:pt x="34" y="137"/>
                        </a:lnTo>
                        <a:lnTo>
                          <a:pt x="43" y="133"/>
                        </a:lnTo>
                        <a:lnTo>
                          <a:pt x="47" y="150"/>
                        </a:lnTo>
                        <a:lnTo>
                          <a:pt x="58" y="148"/>
                        </a:lnTo>
                        <a:lnTo>
                          <a:pt x="64" y="129"/>
                        </a:lnTo>
                        <a:lnTo>
                          <a:pt x="51" y="114"/>
                        </a:lnTo>
                        <a:lnTo>
                          <a:pt x="70" y="120"/>
                        </a:lnTo>
                        <a:lnTo>
                          <a:pt x="73" y="107"/>
                        </a:lnTo>
                        <a:lnTo>
                          <a:pt x="83" y="97"/>
                        </a:lnTo>
                        <a:lnTo>
                          <a:pt x="98" y="86"/>
                        </a:lnTo>
                        <a:lnTo>
                          <a:pt x="96" y="79"/>
                        </a:lnTo>
                        <a:lnTo>
                          <a:pt x="88" y="69"/>
                        </a:lnTo>
                        <a:lnTo>
                          <a:pt x="81" y="39"/>
                        </a:lnTo>
                        <a:lnTo>
                          <a:pt x="81" y="15"/>
                        </a:lnTo>
                        <a:lnTo>
                          <a:pt x="60" y="3"/>
                        </a:lnTo>
                        <a:lnTo>
                          <a:pt x="58" y="9"/>
                        </a:lnTo>
                        <a:lnTo>
                          <a:pt x="51" y="0"/>
                        </a:lnTo>
                        <a:lnTo>
                          <a:pt x="45" y="1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48" name="Freeform 482"/>
                  <p:cNvSpPr>
                    <a:spLocks/>
                  </p:cNvSpPr>
                  <p:nvPr/>
                </p:nvSpPr>
                <p:spPr bwMode="auto">
                  <a:xfrm>
                    <a:off x="3124" y="2477"/>
                    <a:ext cx="39" cy="21"/>
                  </a:xfrm>
                  <a:custGeom>
                    <a:avLst/>
                    <a:gdLst>
                      <a:gd name="T0" fmla="*/ 25 w 36"/>
                      <a:gd name="T1" fmla="*/ 0 h 41"/>
                      <a:gd name="T2" fmla="*/ 4 w 36"/>
                      <a:gd name="T3" fmla="*/ 0 h 41"/>
                      <a:gd name="T4" fmla="*/ 0 w 36"/>
                      <a:gd name="T5" fmla="*/ 22 h 41"/>
                      <a:gd name="T6" fmla="*/ 15 w 36"/>
                      <a:gd name="T7" fmla="*/ 17 h 41"/>
                      <a:gd name="T8" fmla="*/ 17 w 36"/>
                      <a:gd name="T9" fmla="*/ 26 h 41"/>
                      <a:gd name="T10" fmla="*/ 17 w 36"/>
                      <a:gd name="T11" fmla="*/ 34 h 41"/>
                      <a:gd name="T12" fmla="*/ 28 w 36"/>
                      <a:gd name="T13" fmla="*/ 41 h 41"/>
                      <a:gd name="T14" fmla="*/ 36 w 36"/>
                      <a:gd name="T15" fmla="*/ 34 h 41"/>
                      <a:gd name="T16" fmla="*/ 28 w 36"/>
                      <a:gd name="T17" fmla="*/ 19 h 41"/>
                      <a:gd name="T18" fmla="*/ 28 w 36"/>
                      <a:gd name="T19" fmla="*/ 4 h 41"/>
                      <a:gd name="T20" fmla="*/ 25 w 36"/>
                      <a:gd name="T21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6" h="41">
                        <a:moveTo>
                          <a:pt x="25" y="0"/>
                        </a:moveTo>
                        <a:lnTo>
                          <a:pt x="4" y="0"/>
                        </a:lnTo>
                        <a:lnTo>
                          <a:pt x="0" y="22"/>
                        </a:lnTo>
                        <a:lnTo>
                          <a:pt x="15" y="17"/>
                        </a:lnTo>
                        <a:lnTo>
                          <a:pt x="17" y="26"/>
                        </a:lnTo>
                        <a:lnTo>
                          <a:pt x="17" y="34"/>
                        </a:lnTo>
                        <a:lnTo>
                          <a:pt x="28" y="41"/>
                        </a:lnTo>
                        <a:lnTo>
                          <a:pt x="36" y="34"/>
                        </a:lnTo>
                        <a:lnTo>
                          <a:pt x="28" y="19"/>
                        </a:lnTo>
                        <a:lnTo>
                          <a:pt x="28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49" name="Freeform 483"/>
                  <p:cNvSpPr>
                    <a:spLocks/>
                  </p:cNvSpPr>
                  <p:nvPr/>
                </p:nvSpPr>
                <p:spPr bwMode="auto">
                  <a:xfrm>
                    <a:off x="1484" y="1929"/>
                    <a:ext cx="1872" cy="1094"/>
                  </a:xfrm>
                  <a:custGeom>
                    <a:avLst/>
                    <a:gdLst>
                      <a:gd name="T0" fmla="*/ 1027 w 2634"/>
                      <a:gd name="T1" fmla="*/ 1004 h 1627"/>
                      <a:gd name="T2" fmla="*/ 1045 w 2634"/>
                      <a:gd name="T3" fmla="*/ 1172 h 1627"/>
                      <a:gd name="T4" fmla="*/ 972 w 2634"/>
                      <a:gd name="T5" fmla="*/ 1227 h 1627"/>
                      <a:gd name="T6" fmla="*/ 886 w 2634"/>
                      <a:gd name="T7" fmla="*/ 1276 h 1627"/>
                      <a:gd name="T8" fmla="*/ 808 w 2634"/>
                      <a:gd name="T9" fmla="*/ 1285 h 1627"/>
                      <a:gd name="T10" fmla="*/ 766 w 2634"/>
                      <a:gd name="T11" fmla="*/ 1178 h 1627"/>
                      <a:gd name="T12" fmla="*/ 729 w 2634"/>
                      <a:gd name="T13" fmla="*/ 1036 h 1627"/>
                      <a:gd name="T14" fmla="*/ 693 w 2634"/>
                      <a:gd name="T15" fmla="*/ 911 h 1627"/>
                      <a:gd name="T16" fmla="*/ 680 w 2634"/>
                      <a:gd name="T17" fmla="*/ 796 h 1627"/>
                      <a:gd name="T18" fmla="*/ 670 w 2634"/>
                      <a:gd name="T19" fmla="*/ 719 h 1627"/>
                      <a:gd name="T20" fmla="*/ 587 w 2634"/>
                      <a:gd name="T21" fmla="*/ 610 h 1627"/>
                      <a:gd name="T22" fmla="*/ 486 w 2634"/>
                      <a:gd name="T23" fmla="*/ 683 h 1627"/>
                      <a:gd name="T24" fmla="*/ 428 w 2634"/>
                      <a:gd name="T25" fmla="*/ 526 h 1627"/>
                      <a:gd name="T26" fmla="*/ 451 w 2634"/>
                      <a:gd name="T27" fmla="*/ 628 h 1627"/>
                      <a:gd name="T28" fmla="*/ 402 w 2634"/>
                      <a:gd name="T29" fmla="*/ 599 h 1627"/>
                      <a:gd name="T30" fmla="*/ 278 w 2634"/>
                      <a:gd name="T31" fmla="*/ 567 h 1627"/>
                      <a:gd name="T32" fmla="*/ 154 w 2634"/>
                      <a:gd name="T33" fmla="*/ 638 h 1627"/>
                      <a:gd name="T34" fmla="*/ 59 w 2634"/>
                      <a:gd name="T35" fmla="*/ 694 h 1627"/>
                      <a:gd name="T36" fmla="*/ 2 w 2634"/>
                      <a:gd name="T37" fmla="*/ 628 h 1627"/>
                      <a:gd name="T38" fmla="*/ 122 w 2634"/>
                      <a:gd name="T39" fmla="*/ 549 h 1627"/>
                      <a:gd name="T40" fmla="*/ 179 w 2634"/>
                      <a:gd name="T41" fmla="*/ 456 h 1627"/>
                      <a:gd name="T42" fmla="*/ 287 w 2634"/>
                      <a:gd name="T43" fmla="*/ 419 h 1627"/>
                      <a:gd name="T44" fmla="*/ 424 w 2634"/>
                      <a:gd name="T45" fmla="*/ 352 h 1627"/>
                      <a:gd name="T46" fmla="*/ 616 w 2634"/>
                      <a:gd name="T47" fmla="*/ 326 h 1627"/>
                      <a:gd name="T48" fmla="*/ 498 w 2634"/>
                      <a:gd name="T49" fmla="*/ 303 h 1627"/>
                      <a:gd name="T50" fmla="*/ 492 w 2634"/>
                      <a:gd name="T51" fmla="*/ 219 h 1627"/>
                      <a:gd name="T52" fmla="*/ 589 w 2634"/>
                      <a:gd name="T53" fmla="*/ 164 h 1627"/>
                      <a:gd name="T54" fmla="*/ 690 w 2634"/>
                      <a:gd name="T55" fmla="*/ 116 h 1627"/>
                      <a:gd name="T56" fmla="*/ 829 w 2634"/>
                      <a:gd name="T57" fmla="*/ 59 h 1627"/>
                      <a:gd name="T58" fmla="*/ 950 w 2634"/>
                      <a:gd name="T59" fmla="*/ 114 h 1627"/>
                      <a:gd name="T60" fmla="*/ 963 w 2634"/>
                      <a:gd name="T61" fmla="*/ 162 h 1627"/>
                      <a:gd name="T62" fmla="*/ 1129 w 2634"/>
                      <a:gd name="T63" fmla="*/ 114 h 1627"/>
                      <a:gd name="T64" fmla="*/ 1308 w 2634"/>
                      <a:gd name="T65" fmla="*/ 140 h 1627"/>
                      <a:gd name="T66" fmla="*/ 1336 w 2634"/>
                      <a:gd name="T67" fmla="*/ 74 h 1627"/>
                      <a:gd name="T68" fmla="*/ 1583 w 2634"/>
                      <a:gd name="T69" fmla="*/ 50 h 1627"/>
                      <a:gd name="T70" fmla="*/ 1828 w 2634"/>
                      <a:gd name="T71" fmla="*/ 83 h 1627"/>
                      <a:gd name="T72" fmla="*/ 2059 w 2634"/>
                      <a:gd name="T73" fmla="*/ 92 h 1627"/>
                      <a:gd name="T74" fmla="*/ 2299 w 2634"/>
                      <a:gd name="T75" fmla="*/ 140 h 1627"/>
                      <a:gd name="T76" fmla="*/ 2550 w 2634"/>
                      <a:gd name="T77" fmla="*/ 187 h 1627"/>
                      <a:gd name="T78" fmla="*/ 2560 w 2634"/>
                      <a:gd name="T79" fmla="*/ 248 h 1627"/>
                      <a:gd name="T80" fmla="*/ 2514 w 2634"/>
                      <a:gd name="T81" fmla="*/ 369 h 1627"/>
                      <a:gd name="T82" fmla="*/ 2493 w 2634"/>
                      <a:gd name="T83" fmla="*/ 420 h 1627"/>
                      <a:gd name="T84" fmla="*/ 2439 w 2634"/>
                      <a:gd name="T85" fmla="*/ 326 h 1627"/>
                      <a:gd name="T86" fmla="*/ 2334 w 2634"/>
                      <a:gd name="T87" fmla="*/ 314 h 1627"/>
                      <a:gd name="T88" fmla="*/ 2186 w 2634"/>
                      <a:gd name="T89" fmla="*/ 312 h 1627"/>
                      <a:gd name="T90" fmla="*/ 2287 w 2634"/>
                      <a:gd name="T91" fmla="*/ 399 h 1627"/>
                      <a:gd name="T92" fmla="*/ 2335 w 2634"/>
                      <a:gd name="T93" fmla="*/ 523 h 1627"/>
                      <a:gd name="T94" fmla="*/ 2214 w 2634"/>
                      <a:gd name="T95" fmla="*/ 709 h 1627"/>
                      <a:gd name="T96" fmla="*/ 2214 w 2634"/>
                      <a:gd name="T97" fmla="*/ 781 h 1627"/>
                      <a:gd name="T98" fmla="*/ 2169 w 2634"/>
                      <a:gd name="T99" fmla="*/ 699 h 1627"/>
                      <a:gd name="T100" fmla="*/ 2056 w 2634"/>
                      <a:gd name="T101" fmla="*/ 699 h 1627"/>
                      <a:gd name="T102" fmla="*/ 2150 w 2634"/>
                      <a:gd name="T103" fmla="*/ 864 h 1627"/>
                      <a:gd name="T104" fmla="*/ 1981 w 2634"/>
                      <a:gd name="T105" fmla="*/ 1145 h 1627"/>
                      <a:gd name="T106" fmla="*/ 1953 w 2634"/>
                      <a:gd name="T107" fmla="*/ 1430 h 1627"/>
                      <a:gd name="T108" fmla="*/ 1828 w 2634"/>
                      <a:gd name="T109" fmla="*/ 1408 h 1627"/>
                      <a:gd name="T110" fmla="*/ 1894 w 2634"/>
                      <a:gd name="T111" fmla="*/ 1607 h 1627"/>
                      <a:gd name="T112" fmla="*/ 1810 w 2634"/>
                      <a:gd name="T113" fmla="*/ 1331 h 1627"/>
                      <a:gd name="T114" fmla="*/ 1679 w 2634"/>
                      <a:gd name="T115" fmla="*/ 1149 h 1627"/>
                      <a:gd name="T116" fmla="*/ 1547 w 2634"/>
                      <a:gd name="T117" fmla="*/ 1218 h 1627"/>
                      <a:gd name="T118" fmla="*/ 1440 w 2634"/>
                      <a:gd name="T119" fmla="*/ 1438 h 1627"/>
                      <a:gd name="T120" fmla="*/ 1281 w 2634"/>
                      <a:gd name="T121" fmla="*/ 1096 h 1627"/>
                      <a:gd name="T122" fmla="*/ 1022 w 2634"/>
                      <a:gd name="T123" fmla="*/ 969 h 16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634" h="1627">
                        <a:moveTo>
                          <a:pt x="910" y="876"/>
                        </a:moveTo>
                        <a:lnTo>
                          <a:pt x="911" y="943"/>
                        </a:lnTo>
                        <a:lnTo>
                          <a:pt x="924" y="980"/>
                        </a:lnTo>
                        <a:lnTo>
                          <a:pt x="937" y="1007"/>
                        </a:lnTo>
                        <a:lnTo>
                          <a:pt x="957" y="987"/>
                        </a:lnTo>
                        <a:lnTo>
                          <a:pt x="966" y="1036"/>
                        </a:lnTo>
                        <a:lnTo>
                          <a:pt x="1016" y="1036"/>
                        </a:lnTo>
                        <a:lnTo>
                          <a:pt x="1027" y="1004"/>
                        </a:lnTo>
                        <a:lnTo>
                          <a:pt x="1040" y="987"/>
                        </a:lnTo>
                        <a:lnTo>
                          <a:pt x="1040" y="1021"/>
                        </a:lnTo>
                        <a:lnTo>
                          <a:pt x="1072" y="1064"/>
                        </a:lnTo>
                        <a:lnTo>
                          <a:pt x="1092" y="1080"/>
                        </a:lnTo>
                        <a:lnTo>
                          <a:pt x="1089" y="1109"/>
                        </a:lnTo>
                        <a:lnTo>
                          <a:pt x="1063" y="1157"/>
                        </a:lnTo>
                        <a:lnTo>
                          <a:pt x="1053" y="1165"/>
                        </a:lnTo>
                        <a:lnTo>
                          <a:pt x="1045" y="1172"/>
                        </a:lnTo>
                        <a:lnTo>
                          <a:pt x="1037" y="1181"/>
                        </a:lnTo>
                        <a:lnTo>
                          <a:pt x="1028" y="1189"/>
                        </a:lnTo>
                        <a:lnTo>
                          <a:pt x="1018" y="1198"/>
                        </a:lnTo>
                        <a:lnTo>
                          <a:pt x="1009" y="1207"/>
                        </a:lnTo>
                        <a:lnTo>
                          <a:pt x="1001" y="1215"/>
                        </a:lnTo>
                        <a:lnTo>
                          <a:pt x="991" y="1221"/>
                        </a:lnTo>
                        <a:lnTo>
                          <a:pt x="982" y="1224"/>
                        </a:lnTo>
                        <a:lnTo>
                          <a:pt x="972" y="1227"/>
                        </a:lnTo>
                        <a:lnTo>
                          <a:pt x="962" y="1230"/>
                        </a:lnTo>
                        <a:lnTo>
                          <a:pt x="950" y="1236"/>
                        </a:lnTo>
                        <a:lnTo>
                          <a:pt x="940" y="1242"/>
                        </a:lnTo>
                        <a:lnTo>
                          <a:pt x="930" y="1250"/>
                        </a:lnTo>
                        <a:lnTo>
                          <a:pt x="918" y="1255"/>
                        </a:lnTo>
                        <a:lnTo>
                          <a:pt x="908" y="1261"/>
                        </a:lnTo>
                        <a:lnTo>
                          <a:pt x="898" y="1270"/>
                        </a:lnTo>
                        <a:lnTo>
                          <a:pt x="886" y="1276"/>
                        </a:lnTo>
                        <a:lnTo>
                          <a:pt x="876" y="1282"/>
                        </a:lnTo>
                        <a:lnTo>
                          <a:pt x="866" y="1288"/>
                        </a:lnTo>
                        <a:lnTo>
                          <a:pt x="856" y="1296"/>
                        </a:lnTo>
                        <a:lnTo>
                          <a:pt x="846" y="1301"/>
                        </a:lnTo>
                        <a:lnTo>
                          <a:pt x="836" y="1307"/>
                        </a:lnTo>
                        <a:lnTo>
                          <a:pt x="827" y="1312"/>
                        </a:lnTo>
                        <a:lnTo>
                          <a:pt x="814" y="1297"/>
                        </a:lnTo>
                        <a:lnTo>
                          <a:pt x="808" y="1285"/>
                        </a:lnTo>
                        <a:lnTo>
                          <a:pt x="804" y="1271"/>
                        </a:lnTo>
                        <a:lnTo>
                          <a:pt x="797" y="1259"/>
                        </a:lnTo>
                        <a:lnTo>
                          <a:pt x="794" y="1244"/>
                        </a:lnTo>
                        <a:lnTo>
                          <a:pt x="787" y="1230"/>
                        </a:lnTo>
                        <a:lnTo>
                          <a:pt x="781" y="1218"/>
                        </a:lnTo>
                        <a:lnTo>
                          <a:pt x="777" y="1206"/>
                        </a:lnTo>
                        <a:lnTo>
                          <a:pt x="771" y="1192"/>
                        </a:lnTo>
                        <a:lnTo>
                          <a:pt x="766" y="1178"/>
                        </a:lnTo>
                        <a:lnTo>
                          <a:pt x="761" y="1165"/>
                        </a:lnTo>
                        <a:lnTo>
                          <a:pt x="756" y="1152"/>
                        </a:lnTo>
                        <a:lnTo>
                          <a:pt x="751" y="1139"/>
                        </a:lnTo>
                        <a:lnTo>
                          <a:pt x="746" y="1125"/>
                        </a:lnTo>
                        <a:lnTo>
                          <a:pt x="741" y="1111"/>
                        </a:lnTo>
                        <a:lnTo>
                          <a:pt x="736" y="1099"/>
                        </a:lnTo>
                        <a:lnTo>
                          <a:pt x="733" y="1085"/>
                        </a:lnTo>
                        <a:lnTo>
                          <a:pt x="729" y="1036"/>
                        </a:lnTo>
                        <a:lnTo>
                          <a:pt x="724" y="1021"/>
                        </a:lnTo>
                        <a:lnTo>
                          <a:pt x="719" y="1004"/>
                        </a:lnTo>
                        <a:lnTo>
                          <a:pt x="716" y="989"/>
                        </a:lnTo>
                        <a:lnTo>
                          <a:pt x="710" y="973"/>
                        </a:lnTo>
                        <a:lnTo>
                          <a:pt x="706" y="958"/>
                        </a:lnTo>
                        <a:lnTo>
                          <a:pt x="700" y="942"/>
                        </a:lnTo>
                        <a:lnTo>
                          <a:pt x="697" y="925"/>
                        </a:lnTo>
                        <a:lnTo>
                          <a:pt x="693" y="911"/>
                        </a:lnTo>
                        <a:lnTo>
                          <a:pt x="690" y="881"/>
                        </a:lnTo>
                        <a:lnTo>
                          <a:pt x="672" y="911"/>
                        </a:lnTo>
                        <a:lnTo>
                          <a:pt x="648" y="881"/>
                        </a:lnTo>
                        <a:lnTo>
                          <a:pt x="629" y="886"/>
                        </a:lnTo>
                        <a:lnTo>
                          <a:pt x="635" y="830"/>
                        </a:lnTo>
                        <a:lnTo>
                          <a:pt x="665" y="822"/>
                        </a:lnTo>
                        <a:lnTo>
                          <a:pt x="675" y="813"/>
                        </a:lnTo>
                        <a:lnTo>
                          <a:pt x="680" y="796"/>
                        </a:lnTo>
                        <a:lnTo>
                          <a:pt x="700" y="761"/>
                        </a:lnTo>
                        <a:lnTo>
                          <a:pt x="720" y="723"/>
                        </a:lnTo>
                        <a:lnTo>
                          <a:pt x="717" y="715"/>
                        </a:lnTo>
                        <a:lnTo>
                          <a:pt x="707" y="717"/>
                        </a:lnTo>
                        <a:lnTo>
                          <a:pt x="697" y="719"/>
                        </a:lnTo>
                        <a:lnTo>
                          <a:pt x="687" y="719"/>
                        </a:lnTo>
                        <a:lnTo>
                          <a:pt x="678" y="719"/>
                        </a:lnTo>
                        <a:lnTo>
                          <a:pt x="670" y="719"/>
                        </a:lnTo>
                        <a:lnTo>
                          <a:pt x="662" y="717"/>
                        </a:lnTo>
                        <a:lnTo>
                          <a:pt x="652" y="715"/>
                        </a:lnTo>
                        <a:lnTo>
                          <a:pt x="642" y="711"/>
                        </a:lnTo>
                        <a:lnTo>
                          <a:pt x="609" y="729"/>
                        </a:lnTo>
                        <a:lnTo>
                          <a:pt x="587" y="676"/>
                        </a:lnTo>
                        <a:lnTo>
                          <a:pt x="593" y="663"/>
                        </a:lnTo>
                        <a:lnTo>
                          <a:pt x="597" y="622"/>
                        </a:lnTo>
                        <a:lnTo>
                          <a:pt x="587" y="610"/>
                        </a:lnTo>
                        <a:lnTo>
                          <a:pt x="548" y="607"/>
                        </a:lnTo>
                        <a:lnTo>
                          <a:pt x="544" y="634"/>
                        </a:lnTo>
                        <a:lnTo>
                          <a:pt x="531" y="641"/>
                        </a:lnTo>
                        <a:lnTo>
                          <a:pt x="524" y="676"/>
                        </a:lnTo>
                        <a:lnTo>
                          <a:pt x="524" y="703"/>
                        </a:lnTo>
                        <a:lnTo>
                          <a:pt x="509" y="723"/>
                        </a:lnTo>
                        <a:lnTo>
                          <a:pt x="490" y="711"/>
                        </a:lnTo>
                        <a:lnTo>
                          <a:pt x="486" y="683"/>
                        </a:lnTo>
                        <a:lnTo>
                          <a:pt x="498" y="676"/>
                        </a:lnTo>
                        <a:lnTo>
                          <a:pt x="490" y="667"/>
                        </a:lnTo>
                        <a:lnTo>
                          <a:pt x="485" y="634"/>
                        </a:lnTo>
                        <a:lnTo>
                          <a:pt x="477" y="619"/>
                        </a:lnTo>
                        <a:lnTo>
                          <a:pt x="473" y="587"/>
                        </a:lnTo>
                        <a:lnTo>
                          <a:pt x="457" y="547"/>
                        </a:lnTo>
                        <a:lnTo>
                          <a:pt x="444" y="538"/>
                        </a:lnTo>
                        <a:lnTo>
                          <a:pt x="428" y="526"/>
                        </a:lnTo>
                        <a:lnTo>
                          <a:pt x="411" y="520"/>
                        </a:lnTo>
                        <a:lnTo>
                          <a:pt x="402" y="538"/>
                        </a:lnTo>
                        <a:lnTo>
                          <a:pt x="415" y="569"/>
                        </a:lnTo>
                        <a:lnTo>
                          <a:pt x="432" y="587"/>
                        </a:lnTo>
                        <a:lnTo>
                          <a:pt x="451" y="607"/>
                        </a:lnTo>
                        <a:lnTo>
                          <a:pt x="464" y="622"/>
                        </a:lnTo>
                        <a:lnTo>
                          <a:pt x="464" y="634"/>
                        </a:lnTo>
                        <a:lnTo>
                          <a:pt x="451" y="628"/>
                        </a:lnTo>
                        <a:lnTo>
                          <a:pt x="444" y="628"/>
                        </a:lnTo>
                        <a:lnTo>
                          <a:pt x="440" y="638"/>
                        </a:lnTo>
                        <a:lnTo>
                          <a:pt x="441" y="656"/>
                        </a:lnTo>
                        <a:lnTo>
                          <a:pt x="424" y="673"/>
                        </a:lnTo>
                        <a:lnTo>
                          <a:pt x="418" y="676"/>
                        </a:lnTo>
                        <a:lnTo>
                          <a:pt x="418" y="660"/>
                        </a:lnTo>
                        <a:lnTo>
                          <a:pt x="415" y="632"/>
                        </a:lnTo>
                        <a:lnTo>
                          <a:pt x="402" y="599"/>
                        </a:lnTo>
                        <a:lnTo>
                          <a:pt x="382" y="578"/>
                        </a:lnTo>
                        <a:lnTo>
                          <a:pt x="360" y="560"/>
                        </a:lnTo>
                        <a:lnTo>
                          <a:pt x="344" y="541"/>
                        </a:lnTo>
                        <a:lnTo>
                          <a:pt x="330" y="547"/>
                        </a:lnTo>
                        <a:lnTo>
                          <a:pt x="316" y="555"/>
                        </a:lnTo>
                        <a:lnTo>
                          <a:pt x="302" y="560"/>
                        </a:lnTo>
                        <a:lnTo>
                          <a:pt x="291" y="564"/>
                        </a:lnTo>
                        <a:lnTo>
                          <a:pt x="278" y="567"/>
                        </a:lnTo>
                        <a:lnTo>
                          <a:pt x="265" y="572"/>
                        </a:lnTo>
                        <a:lnTo>
                          <a:pt x="253" y="575"/>
                        </a:lnTo>
                        <a:lnTo>
                          <a:pt x="240" y="581"/>
                        </a:lnTo>
                        <a:lnTo>
                          <a:pt x="228" y="587"/>
                        </a:lnTo>
                        <a:lnTo>
                          <a:pt x="196" y="598"/>
                        </a:lnTo>
                        <a:lnTo>
                          <a:pt x="179" y="610"/>
                        </a:lnTo>
                        <a:lnTo>
                          <a:pt x="168" y="619"/>
                        </a:lnTo>
                        <a:lnTo>
                          <a:pt x="154" y="638"/>
                        </a:lnTo>
                        <a:lnTo>
                          <a:pt x="145" y="648"/>
                        </a:lnTo>
                        <a:lnTo>
                          <a:pt x="137" y="660"/>
                        </a:lnTo>
                        <a:lnTo>
                          <a:pt x="127" y="667"/>
                        </a:lnTo>
                        <a:lnTo>
                          <a:pt x="113" y="676"/>
                        </a:lnTo>
                        <a:lnTo>
                          <a:pt x="101" y="682"/>
                        </a:lnTo>
                        <a:lnTo>
                          <a:pt x="88" y="688"/>
                        </a:lnTo>
                        <a:lnTo>
                          <a:pt x="73" y="691"/>
                        </a:lnTo>
                        <a:lnTo>
                          <a:pt x="59" y="694"/>
                        </a:lnTo>
                        <a:lnTo>
                          <a:pt x="48" y="694"/>
                        </a:lnTo>
                        <a:lnTo>
                          <a:pt x="36" y="691"/>
                        </a:lnTo>
                        <a:lnTo>
                          <a:pt x="26" y="688"/>
                        </a:lnTo>
                        <a:lnTo>
                          <a:pt x="16" y="682"/>
                        </a:lnTo>
                        <a:lnTo>
                          <a:pt x="9" y="673"/>
                        </a:lnTo>
                        <a:lnTo>
                          <a:pt x="3" y="662"/>
                        </a:lnTo>
                        <a:lnTo>
                          <a:pt x="0" y="647"/>
                        </a:lnTo>
                        <a:lnTo>
                          <a:pt x="2" y="628"/>
                        </a:lnTo>
                        <a:lnTo>
                          <a:pt x="31" y="598"/>
                        </a:lnTo>
                        <a:lnTo>
                          <a:pt x="41" y="564"/>
                        </a:lnTo>
                        <a:lnTo>
                          <a:pt x="56" y="549"/>
                        </a:lnTo>
                        <a:lnTo>
                          <a:pt x="80" y="546"/>
                        </a:lnTo>
                        <a:lnTo>
                          <a:pt x="91" y="547"/>
                        </a:lnTo>
                        <a:lnTo>
                          <a:pt x="101" y="547"/>
                        </a:lnTo>
                        <a:lnTo>
                          <a:pt x="112" y="549"/>
                        </a:lnTo>
                        <a:lnTo>
                          <a:pt x="122" y="549"/>
                        </a:lnTo>
                        <a:lnTo>
                          <a:pt x="133" y="549"/>
                        </a:lnTo>
                        <a:lnTo>
                          <a:pt x="143" y="549"/>
                        </a:lnTo>
                        <a:lnTo>
                          <a:pt x="155" y="547"/>
                        </a:lnTo>
                        <a:lnTo>
                          <a:pt x="168" y="546"/>
                        </a:lnTo>
                        <a:lnTo>
                          <a:pt x="190" y="511"/>
                        </a:lnTo>
                        <a:lnTo>
                          <a:pt x="196" y="492"/>
                        </a:lnTo>
                        <a:lnTo>
                          <a:pt x="184" y="474"/>
                        </a:lnTo>
                        <a:lnTo>
                          <a:pt x="179" y="456"/>
                        </a:lnTo>
                        <a:lnTo>
                          <a:pt x="188" y="448"/>
                        </a:lnTo>
                        <a:lnTo>
                          <a:pt x="208" y="451"/>
                        </a:lnTo>
                        <a:lnTo>
                          <a:pt x="221" y="456"/>
                        </a:lnTo>
                        <a:lnTo>
                          <a:pt x="221" y="430"/>
                        </a:lnTo>
                        <a:lnTo>
                          <a:pt x="239" y="430"/>
                        </a:lnTo>
                        <a:lnTo>
                          <a:pt x="253" y="428"/>
                        </a:lnTo>
                        <a:lnTo>
                          <a:pt x="270" y="424"/>
                        </a:lnTo>
                        <a:lnTo>
                          <a:pt x="287" y="419"/>
                        </a:lnTo>
                        <a:lnTo>
                          <a:pt x="304" y="411"/>
                        </a:lnTo>
                        <a:lnTo>
                          <a:pt x="321" y="404"/>
                        </a:lnTo>
                        <a:lnTo>
                          <a:pt x="336" y="393"/>
                        </a:lnTo>
                        <a:lnTo>
                          <a:pt x="351" y="384"/>
                        </a:lnTo>
                        <a:lnTo>
                          <a:pt x="365" y="370"/>
                        </a:lnTo>
                        <a:lnTo>
                          <a:pt x="370" y="376"/>
                        </a:lnTo>
                        <a:lnTo>
                          <a:pt x="395" y="361"/>
                        </a:lnTo>
                        <a:lnTo>
                          <a:pt x="424" y="352"/>
                        </a:lnTo>
                        <a:lnTo>
                          <a:pt x="473" y="355"/>
                        </a:lnTo>
                        <a:lnTo>
                          <a:pt x="513" y="355"/>
                        </a:lnTo>
                        <a:lnTo>
                          <a:pt x="538" y="352"/>
                        </a:lnTo>
                        <a:lnTo>
                          <a:pt x="569" y="352"/>
                        </a:lnTo>
                        <a:lnTo>
                          <a:pt x="576" y="363"/>
                        </a:lnTo>
                        <a:lnTo>
                          <a:pt x="593" y="352"/>
                        </a:lnTo>
                        <a:lnTo>
                          <a:pt x="606" y="330"/>
                        </a:lnTo>
                        <a:lnTo>
                          <a:pt x="616" y="326"/>
                        </a:lnTo>
                        <a:lnTo>
                          <a:pt x="638" y="297"/>
                        </a:lnTo>
                        <a:lnTo>
                          <a:pt x="626" y="268"/>
                        </a:lnTo>
                        <a:lnTo>
                          <a:pt x="597" y="274"/>
                        </a:lnTo>
                        <a:lnTo>
                          <a:pt x="569" y="283"/>
                        </a:lnTo>
                        <a:lnTo>
                          <a:pt x="542" y="312"/>
                        </a:lnTo>
                        <a:lnTo>
                          <a:pt x="531" y="324"/>
                        </a:lnTo>
                        <a:lnTo>
                          <a:pt x="498" y="330"/>
                        </a:lnTo>
                        <a:lnTo>
                          <a:pt x="498" y="303"/>
                        </a:lnTo>
                        <a:lnTo>
                          <a:pt x="513" y="274"/>
                        </a:lnTo>
                        <a:lnTo>
                          <a:pt x="518" y="254"/>
                        </a:lnTo>
                        <a:lnTo>
                          <a:pt x="496" y="268"/>
                        </a:lnTo>
                        <a:lnTo>
                          <a:pt x="464" y="274"/>
                        </a:lnTo>
                        <a:lnTo>
                          <a:pt x="451" y="263"/>
                        </a:lnTo>
                        <a:lnTo>
                          <a:pt x="471" y="239"/>
                        </a:lnTo>
                        <a:lnTo>
                          <a:pt x="482" y="228"/>
                        </a:lnTo>
                        <a:lnTo>
                          <a:pt x="492" y="219"/>
                        </a:lnTo>
                        <a:lnTo>
                          <a:pt x="503" y="208"/>
                        </a:lnTo>
                        <a:lnTo>
                          <a:pt x="513" y="201"/>
                        </a:lnTo>
                        <a:lnTo>
                          <a:pt x="525" y="192"/>
                        </a:lnTo>
                        <a:lnTo>
                          <a:pt x="537" y="184"/>
                        </a:lnTo>
                        <a:lnTo>
                          <a:pt x="551" y="179"/>
                        </a:lnTo>
                        <a:lnTo>
                          <a:pt x="564" y="175"/>
                        </a:lnTo>
                        <a:lnTo>
                          <a:pt x="577" y="170"/>
                        </a:lnTo>
                        <a:lnTo>
                          <a:pt x="589" y="164"/>
                        </a:lnTo>
                        <a:lnTo>
                          <a:pt x="601" y="158"/>
                        </a:lnTo>
                        <a:lnTo>
                          <a:pt x="615" y="153"/>
                        </a:lnTo>
                        <a:lnTo>
                          <a:pt x="626" y="147"/>
                        </a:lnTo>
                        <a:lnTo>
                          <a:pt x="639" y="141"/>
                        </a:lnTo>
                        <a:lnTo>
                          <a:pt x="652" y="135"/>
                        </a:lnTo>
                        <a:lnTo>
                          <a:pt x="665" y="129"/>
                        </a:lnTo>
                        <a:lnTo>
                          <a:pt x="677" y="121"/>
                        </a:lnTo>
                        <a:lnTo>
                          <a:pt x="690" y="116"/>
                        </a:lnTo>
                        <a:lnTo>
                          <a:pt x="700" y="109"/>
                        </a:lnTo>
                        <a:lnTo>
                          <a:pt x="714" y="101"/>
                        </a:lnTo>
                        <a:lnTo>
                          <a:pt x="726" y="95"/>
                        </a:lnTo>
                        <a:lnTo>
                          <a:pt x="738" y="89"/>
                        </a:lnTo>
                        <a:lnTo>
                          <a:pt x="749" y="83"/>
                        </a:lnTo>
                        <a:lnTo>
                          <a:pt x="761" y="75"/>
                        </a:lnTo>
                        <a:lnTo>
                          <a:pt x="790" y="65"/>
                        </a:lnTo>
                        <a:lnTo>
                          <a:pt x="829" y="59"/>
                        </a:lnTo>
                        <a:lnTo>
                          <a:pt x="846" y="65"/>
                        </a:lnTo>
                        <a:lnTo>
                          <a:pt x="861" y="71"/>
                        </a:lnTo>
                        <a:lnTo>
                          <a:pt x="876" y="77"/>
                        </a:lnTo>
                        <a:lnTo>
                          <a:pt x="891" y="85"/>
                        </a:lnTo>
                        <a:lnTo>
                          <a:pt x="907" y="92"/>
                        </a:lnTo>
                        <a:lnTo>
                          <a:pt x="920" y="100"/>
                        </a:lnTo>
                        <a:lnTo>
                          <a:pt x="935" y="107"/>
                        </a:lnTo>
                        <a:lnTo>
                          <a:pt x="950" y="114"/>
                        </a:lnTo>
                        <a:lnTo>
                          <a:pt x="960" y="140"/>
                        </a:lnTo>
                        <a:lnTo>
                          <a:pt x="918" y="152"/>
                        </a:lnTo>
                        <a:lnTo>
                          <a:pt x="891" y="144"/>
                        </a:lnTo>
                        <a:lnTo>
                          <a:pt x="875" y="136"/>
                        </a:lnTo>
                        <a:lnTo>
                          <a:pt x="889" y="164"/>
                        </a:lnTo>
                        <a:lnTo>
                          <a:pt x="898" y="184"/>
                        </a:lnTo>
                        <a:lnTo>
                          <a:pt x="925" y="184"/>
                        </a:lnTo>
                        <a:lnTo>
                          <a:pt x="963" y="162"/>
                        </a:lnTo>
                        <a:lnTo>
                          <a:pt x="982" y="149"/>
                        </a:lnTo>
                        <a:lnTo>
                          <a:pt x="991" y="146"/>
                        </a:lnTo>
                        <a:lnTo>
                          <a:pt x="999" y="109"/>
                        </a:lnTo>
                        <a:lnTo>
                          <a:pt x="1011" y="105"/>
                        </a:lnTo>
                        <a:lnTo>
                          <a:pt x="1005" y="146"/>
                        </a:lnTo>
                        <a:lnTo>
                          <a:pt x="1037" y="121"/>
                        </a:lnTo>
                        <a:lnTo>
                          <a:pt x="1111" y="118"/>
                        </a:lnTo>
                        <a:lnTo>
                          <a:pt x="1129" y="114"/>
                        </a:lnTo>
                        <a:lnTo>
                          <a:pt x="1160" y="101"/>
                        </a:lnTo>
                        <a:lnTo>
                          <a:pt x="1213" y="114"/>
                        </a:lnTo>
                        <a:lnTo>
                          <a:pt x="1258" y="51"/>
                        </a:lnTo>
                        <a:lnTo>
                          <a:pt x="1261" y="71"/>
                        </a:lnTo>
                        <a:lnTo>
                          <a:pt x="1278" y="127"/>
                        </a:lnTo>
                        <a:lnTo>
                          <a:pt x="1254" y="146"/>
                        </a:lnTo>
                        <a:lnTo>
                          <a:pt x="1268" y="158"/>
                        </a:lnTo>
                        <a:lnTo>
                          <a:pt x="1308" y="140"/>
                        </a:lnTo>
                        <a:lnTo>
                          <a:pt x="1336" y="141"/>
                        </a:lnTo>
                        <a:lnTo>
                          <a:pt x="1359" y="155"/>
                        </a:lnTo>
                        <a:lnTo>
                          <a:pt x="1336" y="120"/>
                        </a:lnTo>
                        <a:lnTo>
                          <a:pt x="1300" y="109"/>
                        </a:lnTo>
                        <a:lnTo>
                          <a:pt x="1298" y="77"/>
                        </a:lnTo>
                        <a:lnTo>
                          <a:pt x="1311" y="65"/>
                        </a:lnTo>
                        <a:lnTo>
                          <a:pt x="1316" y="83"/>
                        </a:lnTo>
                        <a:lnTo>
                          <a:pt x="1336" y="74"/>
                        </a:lnTo>
                        <a:lnTo>
                          <a:pt x="1322" y="55"/>
                        </a:lnTo>
                        <a:lnTo>
                          <a:pt x="1352" y="50"/>
                        </a:lnTo>
                        <a:lnTo>
                          <a:pt x="1385" y="55"/>
                        </a:lnTo>
                        <a:lnTo>
                          <a:pt x="1374" y="40"/>
                        </a:lnTo>
                        <a:lnTo>
                          <a:pt x="1445" y="28"/>
                        </a:lnTo>
                        <a:lnTo>
                          <a:pt x="1511" y="0"/>
                        </a:lnTo>
                        <a:lnTo>
                          <a:pt x="1583" y="2"/>
                        </a:lnTo>
                        <a:lnTo>
                          <a:pt x="1583" y="50"/>
                        </a:lnTo>
                        <a:lnTo>
                          <a:pt x="1614" y="33"/>
                        </a:lnTo>
                        <a:lnTo>
                          <a:pt x="1645" y="55"/>
                        </a:lnTo>
                        <a:lnTo>
                          <a:pt x="1696" y="63"/>
                        </a:lnTo>
                        <a:lnTo>
                          <a:pt x="1713" y="80"/>
                        </a:lnTo>
                        <a:lnTo>
                          <a:pt x="1755" y="74"/>
                        </a:lnTo>
                        <a:lnTo>
                          <a:pt x="1770" y="83"/>
                        </a:lnTo>
                        <a:lnTo>
                          <a:pt x="1799" y="68"/>
                        </a:lnTo>
                        <a:lnTo>
                          <a:pt x="1828" y="83"/>
                        </a:lnTo>
                        <a:lnTo>
                          <a:pt x="1903" y="80"/>
                        </a:lnTo>
                        <a:lnTo>
                          <a:pt x="1894" y="63"/>
                        </a:lnTo>
                        <a:lnTo>
                          <a:pt x="1927" y="63"/>
                        </a:lnTo>
                        <a:lnTo>
                          <a:pt x="1981" y="59"/>
                        </a:lnTo>
                        <a:lnTo>
                          <a:pt x="2005" y="86"/>
                        </a:lnTo>
                        <a:lnTo>
                          <a:pt x="2024" y="86"/>
                        </a:lnTo>
                        <a:lnTo>
                          <a:pt x="2042" y="91"/>
                        </a:lnTo>
                        <a:lnTo>
                          <a:pt x="2059" y="92"/>
                        </a:lnTo>
                        <a:lnTo>
                          <a:pt x="2076" y="95"/>
                        </a:lnTo>
                        <a:lnTo>
                          <a:pt x="2091" y="100"/>
                        </a:lnTo>
                        <a:lnTo>
                          <a:pt x="2109" y="107"/>
                        </a:lnTo>
                        <a:lnTo>
                          <a:pt x="2127" y="112"/>
                        </a:lnTo>
                        <a:lnTo>
                          <a:pt x="2143" y="120"/>
                        </a:lnTo>
                        <a:lnTo>
                          <a:pt x="2159" y="129"/>
                        </a:lnTo>
                        <a:lnTo>
                          <a:pt x="2216" y="140"/>
                        </a:lnTo>
                        <a:lnTo>
                          <a:pt x="2299" y="140"/>
                        </a:lnTo>
                        <a:lnTo>
                          <a:pt x="2292" y="129"/>
                        </a:lnTo>
                        <a:lnTo>
                          <a:pt x="2334" y="132"/>
                        </a:lnTo>
                        <a:lnTo>
                          <a:pt x="2359" y="141"/>
                        </a:lnTo>
                        <a:lnTo>
                          <a:pt x="2387" y="155"/>
                        </a:lnTo>
                        <a:lnTo>
                          <a:pt x="2451" y="164"/>
                        </a:lnTo>
                        <a:lnTo>
                          <a:pt x="2508" y="179"/>
                        </a:lnTo>
                        <a:lnTo>
                          <a:pt x="2539" y="176"/>
                        </a:lnTo>
                        <a:lnTo>
                          <a:pt x="2550" y="187"/>
                        </a:lnTo>
                        <a:lnTo>
                          <a:pt x="2581" y="205"/>
                        </a:lnTo>
                        <a:lnTo>
                          <a:pt x="2609" y="225"/>
                        </a:lnTo>
                        <a:lnTo>
                          <a:pt x="2634" y="236"/>
                        </a:lnTo>
                        <a:lnTo>
                          <a:pt x="2617" y="242"/>
                        </a:lnTo>
                        <a:lnTo>
                          <a:pt x="2563" y="227"/>
                        </a:lnTo>
                        <a:lnTo>
                          <a:pt x="2521" y="210"/>
                        </a:lnTo>
                        <a:lnTo>
                          <a:pt x="2535" y="228"/>
                        </a:lnTo>
                        <a:lnTo>
                          <a:pt x="2560" y="248"/>
                        </a:lnTo>
                        <a:lnTo>
                          <a:pt x="2566" y="268"/>
                        </a:lnTo>
                        <a:lnTo>
                          <a:pt x="2542" y="286"/>
                        </a:lnTo>
                        <a:lnTo>
                          <a:pt x="2546" y="298"/>
                        </a:lnTo>
                        <a:lnTo>
                          <a:pt x="2514" y="304"/>
                        </a:lnTo>
                        <a:lnTo>
                          <a:pt x="2475" y="308"/>
                        </a:lnTo>
                        <a:lnTo>
                          <a:pt x="2469" y="324"/>
                        </a:lnTo>
                        <a:lnTo>
                          <a:pt x="2501" y="361"/>
                        </a:lnTo>
                        <a:lnTo>
                          <a:pt x="2514" y="369"/>
                        </a:lnTo>
                        <a:lnTo>
                          <a:pt x="2530" y="404"/>
                        </a:lnTo>
                        <a:lnTo>
                          <a:pt x="2555" y="419"/>
                        </a:lnTo>
                        <a:lnTo>
                          <a:pt x="2555" y="444"/>
                        </a:lnTo>
                        <a:lnTo>
                          <a:pt x="2566" y="477"/>
                        </a:lnTo>
                        <a:lnTo>
                          <a:pt x="2543" y="470"/>
                        </a:lnTo>
                        <a:lnTo>
                          <a:pt x="2517" y="453"/>
                        </a:lnTo>
                        <a:lnTo>
                          <a:pt x="2501" y="428"/>
                        </a:lnTo>
                        <a:lnTo>
                          <a:pt x="2493" y="420"/>
                        </a:lnTo>
                        <a:lnTo>
                          <a:pt x="2485" y="413"/>
                        </a:lnTo>
                        <a:lnTo>
                          <a:pt x="2478" y="405"/>
                        </a:lnTo>
                        <a:lnTo>
                          <a:pt x="2471" y="396"/>
                        </a:lnTo>
                        <a:lnTo>
                          <a:pt x="2464" y="389"/>
                        </a:lnTo>
                        <a:lnTo>
                          <a:pt x="2459" y="379"/>
                        </a:lnTo>
                        <a:lnTo>
                          <a:pt x="2454" y="370"/>
                        </a:lnTo>
                        <a:lnTo>
                          <a:pt x="2451" y="361"/>
                        </a:lnTo>
                        <a:lnTo>
                          <a:pt x="2439" y="326"/>
                        </a:lnTo>
                        <a:lnTo>
                          <a:pt x="2412" y="295"/>
                        </a:lnTo>
                        <a:lnTo>
                          <a:pt x="2387" y="268"/>
                        </a:lnTo>
                        <a:lnTo>
                          <a:pt x="2370" y="274"/>
                        </a:lnTo>
                        <a:lnTo>
                          <a:pt x="2359" y="268"/>
                        </a:lnTo>
                        <a:lnTo>
                          <a:pt x="2359" y="274"/>
                        </a:lnTo>
                        <a:lnTo>
                          <a:pt x="2355" y="291"/>
                        </a:lnTo>
                        <a:lnTo>
                          <a:pt x="2352" y="312"/>
                        </a:lnTo>
                        <a:lnTo>
                          <a:pt x="2334" y="314"/>
                        </a:lnTo>
                        <a:lnTo>
                          <a:pt x="2317" y="306"/>
                        </a:lnTo>
                        <a:lnTo>
                          <a:pt x="2300" y="303"/>
                        </a:lnTo>
                        <a:lnTo>
                          <a:pt x="2282" y="298"/>
                        </a:lnTo>
                        <a:lnTo>
                          <a:pt x="2260" y="298"/>
                        </a:lnTo>
                        <a:lnTo>
                          <a:pt x="2240" y="300"/>
                        </a:lnTo>
                        <a:lnTo>
                          <a:pt x="2221" y="303"/>
                        </a:lnTo>
                        <a:lnTo>
                          <a:pt x="2202" y="306"/>
                        </a:lnTo>
                        <a:lnTo>
                          <a:pt x="2186" y="312"/>
                        </a:lnTo>
                        <a:lnTo>
                          <a:pt x="2176" y="314"/>
                        </a:lnTo>
                        <a:lnTo>
                          <a:pt x="2196" y="398"/>
                        </a:lnTo>
                        <a:lnTo>
                          <a:pt x="2218" y="390"/>
                        </a:lnTo>
                        <a:lnTo>
                          <a:pt x="2247" y="404"/>
                        </a:lnTo>
                        <a:lnTo>
                          <a:pt x="2279" y="457"/>
                        </a:lnTo>
                        <a:lnTo>
                          <a:pt x="2303" y="470"/>
                        </a:lnTo>
                        <a:lnTo>
                          <a:pt x="2274" y="407"/>
                        </a:lnTo>
                        <a:lnTo>
                          <a:pt x="2287" y="399"/>
                        </a:lnTo>
                        <a:lnTo>
                          <a:pt x="2302" y="419"/>
                        </a:lnTo>
                        <a:lnTo>
                          <a:pt x="2359" y="488"/>
                        </a:lnTo>
                        <a:lnTo>
                          <a:pt x="2361" y="526"/>
                        </a:lnTo>
                        <a:lnTo>
                          <a:pt x="2381" y="566"/>
                        </a:lnTo>
                        <a:lnTo>
                          <a:pt x="2393" y="602"/>
                        </a:lnTo>
                        <a:lnTo>
                          <a:pt x="2370" y="569"/>
                        </a:lnTo>
                        <a:lnTo>
                          <a:pt x="2328" y="500"/>
                        </a:lnTo>
                        <a:lnTo>
                          <a:pt x="2335" y="523"/>
                        </a:lnTo>
                        <a:lnTo>
                          <a:pt x="2334" y="546"/>
                        </a:lnTo>
                        <a:lnTo>
                          <a:pt x="2257" y="634"/>
                        </a:lnTo>
                        <a:lnTo>
                          <a:pt x="2238" y="616"/>
                        </a:lnTo>
                        <a:lnTo>
                          <a:pt x="2216" y="630"/>
                        </a:lnTo>
                        <a:lnTo>
                          <a:pt x="2204" y="660"/>
                        </a:lnTo>
                        <a:lnTo>
                          <a:pt x="2204" y="674"/>
                        </a:lnTo>
                        <a:lnTo>
                          <a:pt x="2208" y="691"/>
                        </a:lnTo>
                        <a:lnTo>
                          <a:pt x="2214" y="709"/>
                        </a:lnTo>
                        <a:lnTo>
                          <a:pt x="2224" y="726"/>
                        </a:lnTo>
                        <a:lnTo>
                          <a:pt x="2232" y="744"/>
                        </a:lnTo>
                        <a:lnTo>
                          <a:pt x="2243" y="761"/>
                        </a:lnTo>
                        <a:lnTo>
                          <a:pt x="2251" y="780"/>
                        </a:lnTo>
                        <a:lnTo>
                          <a:pt x="2257" y="796"/>
                        </a:lnTo>
                        <a:lnTo>
                          <a:pt x="2236" y="810"/>
                        </a:lnTo>
                        <a:lnTo>
                          <a:pt x="2221" y="792"/>
                        </a:lnTo>
                        <a:lnTo>
                          <a:pt x="2214" y="781"/>
                        </a:lnTo>
                        <a:lnTo>
                          <a:pt x="2209" y="770"/>
                        </a:lnTo>
                        <a:lnTo>
                          <a:pt x="2204" y="761"/>
                        </a:lnTo>
                        <a:lnTo>
                          <a:pt x="2199" y="752"/>
                        </a:lnTo>
                        <a:lnTo>
                          <a:pt x="2192" y="743"/>
                        </a:lnTo>
                        <a:lnTo>
                          <a:pt x="2186" y="734"/>
                        </a:lnTo>
                        <a:lnTo>
                          <a:pt x="2177" y="728"/>
                        </a:lnTo>
                        <a:lnTo>
                          <a:pt x="2167" y="723"/>
                        </a:lnTo>
                        <a:lnTo>
                          <a:pt x="2169" y="699"/>
                        </a:lnTo>
                        <a:lnTo>
                          <a:pt x="2159" y="693"/>
                        </a:lnTo>
                        <a:lnTo>
                          <a:pt x="2128" y="689"/>
                        </a:lnTo>
                        <a:lnTo>
                          <a:pt x="2109" y="699"/>
                        </a:lnTo>
                        <a:lnTo>
                          <a:pt x="2105" y="679"/>
                        </a:lnTo>
                        <a:lnTo>
                          <a:pt x="2105" y="647"/>
                        </a:lnTo>
                        <a:lnTo>
                          <a:pt x="2089" y="643"/>
                        </a:lnTo>
                        <a:lnTo>
                          <a:pt x="2076" y="679"/>
                        </a:lnTo>
                        <a:lnTo>
                          <a:pt x="2056" y="699"/>
                        </a:lnTo>
                        <a:lnTo>
                          <a:pt x="2050" y="711"/>
                        </a:lnTo>
                        <a:lnTo>
                          <a:pt x="2062" y="732"/>
                        </a:lnTo>
                        <a:lnTo>
                          <a:pt x="2092" y="743"/>
                        </a:lnTo>
                        <a:lnTo>
                          <a:pt x="2117" y="739"/>
                        </a:lnTo>
                        <a:lnTo>
                          <a:pt x="2141" y="761"/>
                        </a:lnTo>
                        <a:lnTo>
                          <a:pt x="2128" y="769"/>
                        </a:lnTo>
                        <a:lnTo>
                          <a:pt x="2109" y="790"/>
                        </a:lnTo>
                        <a:lnTo>
                          <a:pt x="2150" y="864"/>
                        </a:lnTo>
                        <a:lnTo>
                          <a:pt x="2167" y="902"/>
                        </a:lnTo>
                        <a:lnTo>
                          <a:pt x="2187" y="923"/>
                        </a:lnTo>
                        <a:lnTo>
                          <a:pt x="2162" y="1004"/>
                        </a:lnTo>
                        <a:lnTo>
                          <a:pt x="2118" y="1091"/>
                        </a:lnTo>
                        <a:lnTo>
                          <a:pt x="2082" y="1119"/>
                        </a:lnTo>
                        <a:lnTo>
                          <a:pt x="2050" y="1128"/>
                        </a:lnTo>
                        <a:lnTo>
                          <a:pt x="1998" y="1166"/>
                        </a:lnTo>
                        <a:lnTo>
                          <a:pt x="1981" y="1145"/>
                        </a:lnTo>
                        <a:lnTo>
                          <a:pt x="1943" y="1172"/>
                        </a:lnTo>
                        <a:lnTo>
                          <a:pt x="1924" y="1203"/>
                        </a:lnTo>
                        <a:lnTo>
                          <a:pt x="1943" y="1230"/>
                        </a:lnTo>
                        <a:lnTo>
                          <a:pt x="1971" y="1276"/>
                        </a:lnTo>
                        <a:lnTo>
                          <a:pt x="1991" y="1312"/>
                        </a:lnTo>
                        <a:lnTo>
                          <a:pt x="1997" y="1378"/>
                        </a:lnTo>
                        <a:lnTo>
                          <a:pt x="1968" y="1406"/>
                        </a:lnTo>
                        <a:lnTo>
                          <a:pt x="1953" y="1430"/>
                        </a:lnTo>
                        <a:lnTo>
                          <a:pt x="1934" y="1433"/>
                        </a:lnTo>
                        <a:lnTo>
                          <a:pt x="1930" y="1403"/>
                        </a:lnTo>
                        <a:lnTo>
                          <a:pt x="1885" y="1362"/>
                        </a:lnTo>
                        <a:lnTo>
                          <a:pt x="1868" y="1357"/>
                        </a:lnTo>
                        <a:lnTo>
                          <a:pt x="1856" y="1334"/>
                        </a:lnTo>
                        <a:lnTo>
                          <a:pt x="1843" y="1340"/>
                        </a:lnTo>
                        <a:lnTo>
                          <a:pt x="1836" y="1375"/>
                        </a:lnTo>
                        <a:lnTo>
                          <a:pt x="1828" y="1408"/>
                        </a:lnTo>
                        <a:lnTo>
                          <a:pt x="1825" y="1430"/>
                        </a:lnTo>
                        <a:lnTo>
                          <a:pt x="1845" y="1456"/>
                        </a:lnTo>
                        <a:lnTo>
                          <a:pt x="1868" y="1484"/>
                        </a:lnTo>
                        <a:lnTo>
                          <a:pt x="1903" y="1533"/>
                        </a:lnTo>
                        <a:lnTo>
                          <a:pt x="1904" y="1574"/>
                        </a:lnTo>
                        <a:lnTo>
                          <a:pt x="1910" y="1607"/>
                        </a:lnTo>
                        <a:lnTo>
                          <a:pt x="1904" y="1627"/>
                        </a:lnTo>
                        <a:lnTo>
                          <a:pt x="1894" y="1607"/>
                        </a:lnTo>
                        <a:lnTo>
                          <a:pt x="1868" y="1565"/>
                        </a:lnTo>
                        <a:lnTo>
                          <a:pt x="1856" y="1533"/>
                        </a:lnTo>
                        <a:lnTo>
                          <a:pt x="1839" y="1502"/>
                        </a:lnTo>
                        <a:lnTo>
                          <a:pt x="1828" y="1487"/>
                        </a:lnTo>
                        <a:lnTo>
                          <a:pt x="1804" y="1452"/>
                        </a:lnTo>
                        <a:lnTo>
                          <a:pt x="1810" y="1412"/>
                        </a:lnTo>
                        <a:lnTo>
                          <a:pt x="1810" y="1366"/>
                        </a:lnTo>
                        <a:lnTo>
                          <a:pt x="1810" y="1331"/>
                        </a:lnTo>
                        <a:lnTo>
                          <a:pt x="1799" y="1299"/>
                        </a:lnTo>
                        <a:lnTo>
                          <a:pt x="1786" y="1259"/>
                        </a:lnTo>
                        <a:lnTo>
                          <a:pt x="1767" y="1285"/>
                        </a:lnTo>
                        <a:lnTo>
                          <a:pt x="1750" y="1277"/>
                        </a:lnTo>
                        <a:lnTo>
                          <a:pt x="1742" y="1244"/>
                        </a:lnTo>
                        <a:lnTo>
                          <a:pt x="1733" y="1220"/>
                        </a:lnTo>
                        <a:lnTo>
                          <a:pt x="1716" y="1196"/>
                        </a:lnTo>
                        <a:lnTo>
                          <a:pt x="1679" y="1149"/>
                        </a:lnTo>
                        <a:lnTo>
                          <a:pt x="1651" y="1117"/>
                        </a:lnTo>
                        <a:lnTo>
                          <a:pt x="1611" y="1125"/>
                        </a:lnTo>
                        <a:lnTo>
                          <a:pt x="1593" y="1137"/>
                        </a:lnTo>
                        <a:lnTo>
                          <a:pt x="1585" y="1154"/>
                        </a:lnTo>
                        <a:lnTo>
                          <a:pt x="1576" y="1172"/>
                        </a:lnTo>
                        <a:lnTo>
                          <a:pt x="1568" y="1187"/>
                        </a:lnTo>
                        <a:lnTo>
                          <a:pt x="1557" y="1203"/>
                        </a:lnTo>
                        <a:lnTo>
                          <a:pt x="1547" y="1218"/>
                        </a:lnTo>
                        <a:lnTo>
                          <a:pt x="1537" y="1235"/>
                        </a:lnTo>
                        <a:lnTo>
                          <a:pt x="1526" y="1247"/>
                        </a:lnTo>
                        <a:lnTo>
                          <a:pt x="1511" y="1262"/>
                        </a:lnTo>
                        <a:lnTo>
                          <a:pt x="1489" y="1270"/>
                        </a:lnTo>
                        <a:lnTo>
                          <a:pt x="1480" y="1334"/>
                        </a:lnTo>
                        <a:lnTo>
                          <a:pt x="1462" y="1349"/>
                        </a:lnTo>
                        <a:lnTo>
                          <a:pt x="1452" y="1398"/>
                        </a:lnTo>
                        <a:lnTo>
                          <a:pt x="1440" y="1438"/>
                        </a:lnTo>
                        <a:lnTo>
                          <a:pt x="1423" y="1449"/>
                        </a:lnTo>
                        <a:lnTo>
                          <a:pt x="1406" y="1433"/>
                        </a:lnTo>
                        <a:lnTo>
                          <a:pt x="1352" y="1267"/>
                        </a:lnTo>
                        <a:lnTo>
                          <a:pt x="1336" y="1200"/>
                        </a:lnTo>
                        <a:lnTo>
                          <a:pt x="1329" y="1122"/>
                        </a:lnTo>
                        <a:lnTo>
                          <a:pt x="1300" y="1145"/>
                        </a:lnTo>
                        <a:lnTo>
                          <a:pt x="1286" y="1125"/>
                        </a:lnTo>
                        <a:lnTo>
                          <a:pt x="1281" y="1096"/>
                        </a:lnTo>
                        <a:lnTo>
                          <a:pt x="1254" y="1068"/>
                        </a:lnTo>
                        <a:lnTo>
                          <a:pt x="1220" y="1012"/>
                        </a:lnTo>
                        <a:lnTo>
                          <a:pt x="1158" y="1004"/>
                        </a:lnTo>
                        <a:lnTo>
                          <a:pt x="1132" y="983"/>
                        </a:lnTo>
                        <a:lnTo>
                          <a:pt x="1093" y="1004"/>
                        </a:lnTo>
                        <a:lnTo>
                          <a:pt x="1057" y="992"/>
                        </a:lnTo>
                        <a:lnTo>
                          <a:pt x="1057" y="955"/>
                        </a:lnTo>
                        <a:lnTo>
                          <a:pt x="1022" y="969"/>
                        </a:lnTo>
                        <a:lnTo>
                          <a:pt x="988" y="962"/>
                        </a:lnTo>
                        <a:lnTo>
                          <a:pt x="956" y="923"/>
                        </a:lnTo>
                        <a:lnTo>
                          <a:pt x="944" y="861"/>
                        </a:lnTo>
                        <a:lnTo>
                          <a:pt x="910" y="876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0" name="Freeform 484"/>
                  <p:cNvSpPr>
                    <a:spLocks/>
                  </p:cNvSpPr>
                  <p:nvPr/>
                </p:nvSpPr>
                <p:spPr bwMode="auto">
                  <a:xfrm>
                    <a:off x="2517" y="2888"/>
                    <a:ext cx="33" cy="47"/>
                  </a:xfrm>
                  <a:custGeom>
                    <a:avLst/>
                    <a:gdLst>
                      <a:gd name="T0" fmla="*/ 4 w 47"/>
                      <a:gd name="T1" fmla="*/ 0 h 70"/>
                      <a:gd name="T2" fmla="*/ 24 w 47"/>
                      <a:gd name="T3" fmla="*/ 4 h 70"/>
                      <a:gd name="T4" fmla="*/ 47 w 47"/>
                      <a:gd name="T5" fmla="*/ 35 h 70"/>
                      <a:gd name="T6" fmla="*/ 38 w 47"/>
                      <a:gd name="T7" fmla="*/ 67 h 70"/>
                      <a:gd name="T8" fmla="*/ 18 w 47"/>
                      <a:gd name="T9" fmla="*/ 70 h 70"/>
                      <a:gd name="T10" fmla="*/ 0 w 47"/>
                      <a:gd name="T11" fmla="*/ 39 h 70"/>
                      <a:gd name="T12" fmla="*/ 8 w 47"/>
                      <a:gd name="T13" fmla="*/ 24 h 70"/>
                      <a:gd name="T14" fmla="*/ 17 w 47"/>
                      <a:gd name="T15" fmla="*/ 3 h 70"/>
                      <a:gd name="T16" fmla="*/ 4 w 47"/>
                      <a:gd name="T17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7" h="70">
                        <a:moveTo>
                          <a:pt x="4" y="0"/>
                        </a:moveTo>
                        <a:lnTo>
                          <a:pt x="24" y="4"/>
                        </a:lnTo>
                        <a:lnTo>
                          <a:pt x="47" y="35"/>
                        </a:lnTo>
                        <a:lnTo>
                          <a:pt x="38" y="67"/>
                        </a:lnTo>
                        <a:lnTo>
                          <a:pt x="18" y="70"/>
                        </a:lnTo>
                        <a:lnTo>
                          <a:pt x="0" y="39"/>
                        </a:lnTo>
                        <a:lnTo>
                          <a:pt x="8" y="24"/>
                        </a:lnTo>
                        <a:lnTo>
                          <a:pt x="17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1" name="Freeform 485"/>
                  <p:cNvSpPr>
                    <a:spLocks/>
                  </p:cNvSpPr>
                  <p:nvPr/>
                </p:nvSpPr>
                <p:spPr bwMode="auto">
                  <a:xfrm>
                    <a:off x="2004" y="3212"/>
                    <a:ext cx="110" cy="240"/>
                  </a:xfrm>
                  <a:custGeom>
                    <a:avLst/>
                    <a:gdLst>
                      <a:gd name="T0" fmla="*/ 127 w 157"/>
                      <a:gd name="T1" fmla="*/ 0 h 358"/>
                      <a:gd name="T2" fmla="*/ 157 w 157"/>
                      <a:gd name="T3" fmla="*/ 71 h 358"/>
                      <a:gd name="T4" fmla="*/ 139 w 157"/>
                      <a:gd name="T5" fmla="*/ 78 h 358"/>
                      <a:gd name="T6" fmla="*/ 121 w 157"/>
                      <a:gd name="T7" fmla="*/ 113 h 358"/>
                      <a:gd name="T8" fmla="*/ 130 w 157"/>
                      <a:gd name="T9" fmla="*/ 147 h 358"/>
                      <a:gd name="T10" fmla="*/ 124 w 157"/>
                      <a:gd name="T11" fmla="*/ 170 h 358"/>
                      <a:gd name="T12" fmla="*/ 118 w 157"/>
                      <a:gd name="T13" fmla="*/ 200 h 358"/>
                      <a:gd name="T14" fmla="*/ 108 w 157"/>
                      <a:gd name="T15" fmla="*/ 214 h 358"/>
                      <a:gd name="T16" fmla="*/ 98 w 157"/>
                      <a:gd name="T17" fmla="*/ 246 h 358"/>
                      <a:gd name="T18" fmla="*/ 101 w 157"/>
                      <a:gd name="T19" fmla="*/ 267 h 358"/>
                      <a:gd name="T20" fmla="*/ 86 w 157"/>
                      <a:gd name="T21" fmla="*/ 290 h 358"/>
                      <a:gd name="T22" fmla="*/ 79 w 157"/>
                      <a:gd name="T23" fmla="*/ 342 h 358"/>
                      <a:gd name="T24" fmla="*/ 56 w 157"/>
                      <a:gd name="T25" fmla="*/ 354 h 358"/>
                      <a:gd name="T26" fmla="*/ 34 w 157"/>
                      <a:gd name="T27" fmla="*/ 358 h 358"/>
                      <a:gd name="T28" fmla="*/ 9 w 157"/>
                      <a:gd name="T29" fmla="*/ 339 h 358"/>
                      <a:gd name="T30" fmla="*/ 13 w 157"/>
                      <a:gd name="T31" fmla="*/ 318 h 358"/>
                      <a:gd name="T32" fmla="*/ 0 w 157"/>
                      <a:gd name="T33" fmla="*/ 286 h 358"/>
                      <a:gd name="T34" fmla="*/ 6 w 157"/>
                      <a:gd name="T35" fmla="*/ 255 h 358"/>
                      <a:gd name="T36" fmla="*/ 23 w 157"/>
                      <a:gd name="T37" fmla="*/ 237 h 358"/>
                      <a:gd name="T38" fmla="*/ 44 w 157"/>
                      <a:gd name="T39" fmla="*/ 205 h 358"/>
                      <a:gd name="T40" fmla="*/ 38 w 157"/>
                      <a:gd name="T41" fmla="*/ 170 h 358"/>
                      <a:gd name="T42" fmla="*/ 35 w 157"/>
                      <a:gd name="T43" fmla="*/ 142 h 358"/>
                      <a:gd name="T44" fmla="*/ 35 w 157"/>
                      <a:gd name="T45" fmla="*/ 106 h 358"/>
                      <a:gd name="T46" fmla="*/ 63 w 157"/>
                      <a:gd name="T47" fmla="*/ 93 h 358"/>
                      <a:gd name="T48" fmla="*/ 85 w 157"/>
                      <a:gd name="T49" fmla="*/ 78 h 358"/>
                      <a:gd name="T50" fmla="*/ 111 w 157"/>
                      <a:gd name="T51" fmla="*/ 60 h 358"/>
                      <a:gd name="T52" fmla="*/ 118 w 157"/>
                      <a:gd name="T53" fmla="*/ 37 h 358"/>
                      <a:gd name="T54" fmla="*/ 130 w 157"/>
                      <a:gd name="T55" fmla="*/ 19 h 358"/>
                      <a:gd name="T56" fmla="*/ 136 w 157"/>
                      <a:gd name="T57" fmla="*/ 0 h 358"/>
                      <a:gd name="T58" fmla="*/ 127 w 157"/>
                      <a:gd name="T59" fmla="*/ 0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7" h="358">
                        <a:moveTo>
                          <a:pt x="127" y="0"/>
                        </a:moveTo>
                        <a:lnTo>
                          <a:pt x="157" y="71"/>
                        </a:lnTo>
                        <a:lnTo>
                          <a:pt x="139" y="78"/>
                        </a:lnTo>
                        <a:lnTo>
                          <a:pt x="121" y="113"/>
                        </a:lnTo>
                        <a:lnTo>
                          <a:pt x="130" y="147"/>
                        </a:lnTo>
                        <a:lnTo>
                          <a:pt x="124" y="170"/>
                        </a:lnTo>
                        <a:lnTo>
                          <a:pt x="118" y="200"/>
                        </a:lnTo>
                        <a:lnTo>
                          <a:pt x="108" y="214"/>
                        </a:lnTo>
                        <a:lnTo>
                          <a:pt x="98" y="246"/>
                        </a:lnTo>
                        <a:lnTo>
                          <a:pt x="101" y="267"/>
                        </a:lnTo>
                        <a:lnTo>
                          <a:pt x="86" y="290"/>
                        </a:lnTo>
                        <a:lnTo>
                          <a:pt x="79" y="342"/>
                        </a:lnTo>
                        <a:lnTo>
                          <a:pt x="56" y="354"/>
                        </a:lnTo>
                        <a:lnTo>
                          <a:pt x="34" y="358"/>
                        </a:lnTo>
                        <a:lnTo>
                          <a:pt x="9" y="339"/>
                        </a:lnTo>
                        <a:lnTo>
                          <a:pt x="13" y="318"/>
                        </a:lnTo>
                        <a:lnTo>
                          <a:pt x="0" y="286"/>
                        </a:lnTo>
                        <a:lnTo>
                          <a:pt x="6" y="255"/>
                        </a:lnTo>
                        <a:lnTo>
                          <a:pt x="23" y="237"/>
                        </a:lnTo>
                        <a:lnTo>
                          <a:pt x="44" y="205"/>
                        </a:lnTo>
                        <a:lnTo>
                          <a:pt x="38" y="170"/>
                        </a:lnTo>
                        <a:lnTo>
                          <a:pt x="35" y="142"/>
                        </a:lnTo>
                        <a:lnTo>
                          <a:pt x="35" y="106"/>
                        </a:lnTo>
                        <a:lnTo>
                          <a:pt x="63" y="93"/>
                        </a:lnTo>
                        <a:lnTo>
                          <a:pt x="85" y="78"/>
                        </a:lnTo>
                        <a:lnTo>
                          <a:pt x="111" y="60"/>
                        </a:lnTo>
                        <a:lnTo>
                          <a:pt x="118" y="37"/>
                        </a:lnTo>
                        <a:lnTo>
                          <a:pt x="130" y="19"/>
                        </a:lnTo>
                        <a:lnTo>
                          <a:pt x="136" y="0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2" name="Freeform 486"/>
                  <p:cNvSpPr>
                    <a:spLocks/>
                  </p:cNvSpPr>
                  <p:nvPr/>
                </p:nvSpPr>
                <p:spPr bwMode="auto">
                  <a:xfrm>
                    <a:off x="3620" y="3679"/>
                    <a:ext cx="31" cy="48"/>
                  </a:xfrm>
                  <a:custGeom>
                    <a:avLst/>
                    <a:gdLst>
                      <a:gd name="T0" fmla="*/ 36 w 46"/>
                      <a:gd name="T1" fmla="*/ 26 h 72"/>
                      <a:gd name="T2" fmla="*/ 46 w 46"/>
                      <a:gd name="T3" fmla="*/ 41 h 72"/>
                      <a:gd name="T4" fmla="*/ 22 w 46"/>
                      <a:gd name="T5" fmla="*/ 72 h 72"/>
                      <a:gd name="T6" fmla="*/ 9 w 46"/>
                      <a:gd name="T7" fmla="*/ 59 h 72"/>
                      <a:gd name="T8" fmla="*/ 0 w 46"/>
                      <a:gd name="T9" fmla="*/ 48 h 72"/>
                      <a:gd name="T10" fmla="*/ 22 w 46"/>
                      <a:gd name="T11" fmla="*/ 24 h 72"/>
                      <a:gd name="T12" fmla="*/ 29 w 46"/>
                      <a:gd name="T13" fmla="*/ 0 h 72"/>
                      <a:gd name="T14" fmla="*/ 42 w 46"/>
                      <a:gd name="T15" fmla="*/ 7 h 72"/>
                      <a:gd name="T16" fmla="*/ 36 w 46"/>
                      <a:gd name="T17" fmla="*/ 26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72">
                        <a:moveTo>
                          <a:pt x="36" y="26"/>
                        </a:moveTo>
                        <a:lnTo>
                          <a:pt x="46" y="41"/>
                        </a:lnTo>
                        <a:lnTo>
                          <a:pt x="22" y="72"/>
                        </a:lnTo>
                        <a:lnTo>
                          <a:pt x="9" y="59"/>
                        </a:lnTo>
                        <a:lnTo>
                          <a:pt x="0" y="48"/>
                        </a:lnTo>
                        <a:lnTo>
                          <a:pt x="22" y="24"/>
                        </a:lnTo>
                        <a:lnTo>
                          <a:pt x="29" y="0"/>
                        </a:lnTo>
                        <a:lnTo>
                          <a:pt x="42" y="7"/>
                        </a:lnTo>
                        <a:lnTo>
                          <a:pt x="36" y="26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3" name="Freeform 487"/>
                  <p:cNvSpPr>
                    <a:spLocks/>
                  </p:cNvSpPr>
                  <p:nvPr/>
                </p:nvSpPr>
                <p:spPr bwMode="auto">
                  <a:xfrm>
                    <a:off x="3530" y="3748"/>
                    <a:ext cx="93" cy="92"/>
                  </a:xfrm>
                  <a:custGeom>
                    <a:avLst/>
                    <a:gdLst>
                      <a:gd name="T0" fmla="*/ 0 w 130"/>
                      <a:gd name="T1" fmla="*/ 126 h 137"/>
                      <a:gd name="T2" fmla="*/ 48 w 130"/>
                      <a:gd name="T3" fmla="*/ 137 h 137"/>
                      <a:gd name="T4" fmla="*/ 104 w 130"/>
                      <a:gd name="T5" fmla="*/ 75 h 137"/>
                      <a:gd name="T6" fmla="*/ 121 w 130"/>
                      <a:gd name="T7" fmla="*/ 67 h 137"/>
                      <a:gd name="T8" fmla="*/ 125 w 130"/>
                      <a:gd name="T9" fmla="*/ 59 h 137"/>
                      <a:gd name="T10" fmla="*/ 126 w 130"/>
                      <a:gd name="T11" fmla="*/ 53 h 137"/>
                      <a:gd name="T12" fmla="*/ 128 w 130"/>
                      <a:gd name="T13" fmla="*/ 44 h 137"/>
                      <a:gd name="T14" fmla="*/ 130 w 130"/>
                      <a:gd name="T15" fmla="*/ 35 h 137"/>
                      <a:gd name="T16" fmla="*/ 130 w 130"/>
                      <a:gd name="T17" fmla="*/ 27 h 137"/>
                      <a:gd name="T18" fmla="*/ 130 w 130"/>
                      <a:gd name="T19" fmla="*/ 18 h 137"/>
                      <a:gd name="T20" fmla="*/ 130 w 130"/>
                      <a:gd name="T21" fmla="*/ 11 h 137"/>
                      <a:gd name="T22" fmla="*/ 130 w 130"/>
                      <a:gd name="T23" fmla="*/ 0 h 137"/>
                      <a:gd name="T24" fmla="*/ 100 w 130"/>
                      <a:gd name="T25" fmla="*/ 15 h 137"/>
                      <a:gd name="T26" fmla="*/ 75 w 130"/>
                      <a:gd name="T27" fmla="*/ 40 h 137"/>
                      <a:gd name="T28" fmla="*/ 58 w 130"/>
                      <a:gd name="T29" fmla="*/ 75 h 137"/>
                      <a:gd name="T30" fmla="*/ 30 w 130"/>
                      <a:gd name="T31" fmla="*/ 84 h 137"/>
                      <a:gd name="T32" fmla="*/ 8 w 130"/>
                      <a:gd name="T33" fmla="*/ 134 h 137"/>
                      <a:gd name="T34" fmla="*/ 0 w 130"/>
                      <a:gd name="T35" fmla="*/ 12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0" h="137">
                        <a:moveTo>
                          <a:pt x="0" y="126"/>
                        </a:moveTo>
                        <a:lnTo>
                          <a:pt x="48" y="137"/>
                        </a:lnTo>
                        <a:lnTo>
                          <a:pt x="104" y="75"/>
                        </a:lnTo>
                        <a:lnTo>
                          <a:pt x="121" y="67"/>
                        </a:lnTo>
                        <a:lnTo>
                          <a:pt x="125" y="59"/>
                        </a:lnTo>
                        <a:lnTo>
                          <a:pt x="126" y="53"/>
                        </a:lnTo>
                        <a:lnTo>
                          <a:pt x="128" y="44"/>
                        </a:lnTo>
                        <a:lnTo>
                          <a:pt x="130" y="35"/>
                        </a:lnTo>
                        <a:lnTo>
                          <a:pt x="130" y="27"/>
                        </a:lnTo>
                        <a:lnTo>
                          <a:pt x="130" y="18"/>
                        </a:lnTo>
                        <a:lnTo>
                          <a:pt x="130" y="11"/>
                        </a:lnTo>
                        <a:lnTo>
                          <a:pt x="130" y="0"/>
                        </a:lnTo>
                        <a:lnTo>
                          <a:pt x="100" y="15"/>
                        </a:lnTo>
                        <a:lnTo>
                          <a:pt x="75" y="40"/>
                        </a:lnTo>
                        <a:lnTo>
                          <a:pt x="58" y="75"/>
                        </a:lnTo>
                        <a:lnTo>
                          <a:pt x="30" y="84"/>
                        </a:lnTo>
                        <a:lnTo>
                          <a:pt x="8" y="134"/>
                        </a:lnTo>
                        <a:lnTo>
                          <a:pt x="0" y="126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4" name="Freeform 488"/>
                  <p:cNvSpPr>
                    <a:spLocks/>
                  </p:cNvSpPr>
                  <p:nvPr/>
                </p:nvSpPr>
                <p:spPr bwMode="auto">
                  <a:xfrm>
                    <a:off x="2865" y="3130"/>
                    <a:ext cx="109" cy="39"/>
                  </a:xfrm>
                  <a:custGeom>
                    <a:avLst/>
                    <a:gdLst>
                      <a:gd name="T0" fmla="*/ 6 w 153"/>
                      <a:gd name="T1" fmla="*/ 23 h 60"/>
                      <a:gd name="T2" fmla="*/ 21 w 153"/>
                      <a:gd name="T3" fmla="*/ 0 h 60"/>
                      <a:gd name="T4" fmla="*/ 53 w 153"/>
                      <a:gd name="T5" fmla="*/ 1 h 60"/>
                      <a:gd name="T6" fmla="*/ 63 w 153"/>
                      <a:gd name="T7" fmla="*/ 12 h 60"/>
                      <a:gd name="T8" fmla="*/ 94 w 153"/>
                      <a:gd name="T9" fmla="*/ 0 h 60"/>
                      <a:gd name="T10" fmla="*/ 131 w 153"/>
                      <a:gd name="T11" fmla="*/ 32 h 60"/>
                      <a:gd name="T12" fmla="*/ 153 w 153"/>
                      <a:gd name="T13" fmla="*/ 51 h 60"/>
                      <a:gd name="T14" fmla="*/ 147 w 153"/>
                      <a:gd name="T15" fmla="*/ 60 h 60"/>
                      <a:gd name="T16" fmla="*/ 124 w 153"/>
                      <a:gd name="T17" fmla="*/ 47 h 60"/>
                      <a:gd name="T18" fmla="*/ 103 w 153"/>
                      <a:gd name="T19" fmla="*/ 47 h 60"/>
                      <a:gd name="T20" fmla="*/ 83 w 153"/>
                      <a:gd name="T21" fmla="*/ 40 h 60"/>
                      <a:gd name="T22" fmla="*/ 57 w 153"/>
                      <a:gd name="T23" fmla="*/ 46 h 60"/>
                      <a:gd name="T24" fmla="*/ 31 w 153"/>
                      <a:gd name="T25" fmla="*/ 32 h 60"/>
                      <a:gd name="T26" fmla="*/ 0 w 153"/>
                      <a:gd name="T27" fmla="*/ 18 h 60"/>
                      <a:gd name="T28" fmla="*/ 6 w 153"/>
                      <a:gd name="T29" fmla="*/ 23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53" h="60">
                        <a:moveTo>
                          <a:pt x="6" y="23"/>
                        </a:moveTo>
                        <a:lnTo>
                          <a:pt x="21" y="0"/>
                        </a:lnTo>
                        <a:lnTo>
                          <a:pt x="53" y="1"/>
                        </a:lnTo>
                        <a:lnTo>
                          <a:pt x="63" y="12"/>
                        </a:lnTo>
                        <a:lnTo>
                          <a:pt x="94" y="0"/>
                        </a:lnTo>
                        <a:lnTo>
                          <a:pt x="131" y="32"/>
                        </a:lnTo>
                        <a:lnTo>
                          <a:pt x="153" y="51"/>
                        </a:lnTo>
                        <a:lnTo>
                          <a:pt x="147" y="60"/>
                        </a:lnTo>
                        <a:lnTo>
                          <a:pt x="124" y="47"/>
                        </a:lnTo>
                        <a:lnTo>
                          <a:pt x="103" y="47"/>
                        </a:lnTo>
                        <a:lnTo>
                          <a:pt x="83" y="40"/>
                        </a:lnTo>
                        <a:lnTo>
                          <a:pt x="57" y="46"/>
                        </a:lnTo>
                        <a:lnTo>
                          <a:pt x="31" y="32"/>
                        </a:lnTo>
                        <a:lnTo>
                          <a:pt x="0" y="18"/>
                        </a:lnTo>
                        <a:lnTo>
                          <a:pt x="6" y="23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5" name="Freeform 489"/>
                  <p:cNvSpPr>
                    <a:spLocks/>
                  </p:cNvSpPr>
                  <p:nvPr/>
                </p:nvSpPr>
                <p:spPr bwMode="auto">
                  <a:xfrm>
                    <a:off x="3207" y="3055"/>
                    <a:ext cx="264" cy="182"/>
                  </a:xfrm>
                  <a:custGeom>
                    <a:avLst/>
                    <a:gdLst>
                      <a:gd name="T0" fmla="*/ 131 w 372"/>
                      <a:gd name="T1" fmla="*/ 39 h 269"/>
                      <a:gd name="T2" fmla="*/ 97 w 372"/>
                      <a:gd name="T3" fmla="*/ 51 h 269"/>
                      <a:gd name="T4" fmla="*/ 84 w 372"/>
                      <a:gd name="T5" fmla="*/ 61 h 269"/>
                      <a:gd name="T6" fmla="*/ 68 w 372"/>
                      <a:gd name="T7" fmla="*/ 45 h 269"/>
                      <a:gd name="T8" fmla="*/ 60 w 372"/>
                      <a:gd name="T9" fmla="*/ 30 h 269"/>
                      <a:gd name="T10" fmla="*/ 48 w 372"/>
                      <a:gd name="T11" fmla="*/ 10 h 269"/>
                      <a:gd name="T12" fmla="*/ 26 w 372"/>
                      <a:gd name="T13" fmla="*/ 1 h 269"/>
                      <a:gd name="T14" fmla="*/ 0 w 372"/>
                      <a:gd name="T15" fmla="*/ 10 h 269"/>
                      <a:gd name="T16" fmla="*/ 15 w 372"/>
                      <a:gd name="T17" fmla="*/ 33 h 269"/>
                      <a:gd name="T18" fmla="*/ 26 w 372"/>
                      <a:gd name="T19" fmla="*/ 39 h 269"/>
                      <a:gd name="T20" fmla="*/ 19 w 372"/>
                      <a:gd name="T21" fmla="*/ 45 h 269"/>
                      <a:gd name="T22" fmla="*/ 26 w 372"/>
                      <a:gd name="T23" fmla="*/ 74 h 269"/>
                      <a:gd name="T24" fmla="*/ 28 w 372"/>
                      <a:gd name="T25" fmla="*/ 88 h 269"/>
                      <a:gd name="T26" fmla="*/ 39 w 372"/>
                      <a:gd name="T27" fmla="*/ 74 h 269"/>
                      <a:gd name="T28" fmla="*/ 65 w 372"/>
                      <a:gd name="T29" fmla="*/ 85 h 269"/>
                      <a:gd name="T30" fmla="*/ 89 w 372"/>
                      <a:gd name="T31" fmla="*/ 96 h 269"/>
                      <a:gd name="T32" fmla="*/ 101 w 372"/>
                      <a:gd name="T33" fmla="*/ 105 h 269"/>
                      <a:gd name="T34" fmla="*/ 112 w 372"/>
                      <a:gd name="T35" fmla="*/ 114 h 269"/>
                      <a:gd name="T36" fmla="*/ 121 w 372"/>
                      <a:gd name="T37" fmla="*/ 125 h 269"/>
                      <a:gd name="T38" fmla="*/ 130 w 372"/>
                      <a:gd name="T39" fmla="*/ 137 h 269"/>
                      <a:gd name="T40" fmla="*/ 137 w 372"/>
                      <a:gd name="T41" fmla="*/ 146 h 269"/>
                      <a:gd name="T42" fmla="*/ 145 w 372"/>
                      <a:gd name="T43" fmla="*/ 158 h 269"/>
                      <a:gd name="T44" fmla="*/ 151 w 372"/>
                      <a:gd name="T45" fmla="*/ 171 h 269"/>
                      <a:gd name="T46" fmla="*/ 160 w 372"/>
                      <a:gd name="T47" fmla="*/ 186 h 269"/>
                      <a:gd name="T48" fmla="*/ 228 w 372"/>
                      <a:gd name="T49" fmla="*/ 210 h 269"/>
                      <a:gd name="T50" fmla="*/ 220 w 372"/>
                      <a:gd name="T51" fmla="*/ 178 h 269"/>
                      <a:gd name="T52" fmla="*/ 231 w 372"/>
                      <a:gd name="T53" fmla="*/ 173 h 269"/>
                      <a:gd name="T54" fmla="*/ 270 w 372"/>
                      <a:gd name="T55" fmla="*/ 201 h 269"/>
                      <a:gd name="T56" fmla="*/ 294 w 372"/>
                      <a:gd name="T57" fmla="*/ 215 h 269"/>
                      <a:gd name="T58" fmla="*/ 307 w 372"/>
                      <a:gd name="T59" fmla="*/ 232 h 269"/>
                      <a:gd name="T60" fmla="*/ 314 w 372"/>
                      <a:gd name="T61" fmla="*/ 253 h 269"/>
                      <a:gd name="T62" fmla="*/ 372 w 372"/>
                      <a:gd name="T63" fmla="*/ 269 h 269"/>
                      <a:gd name="T64" fmla="*/ 332 w 372"/>
                      <a:gd name="T65" fmla="*/ 189 h 269"/>
                      <a:gd name="T66" fmla="*/ 310 w 372"/>
                      <a:gd name="T67" fmla="*/ 166 h 269"/>
                      <a:gd name="T68" fmla="*/ 332 w 372"/>
                      <a:gd name="T69" fmla="*/ 166 h 269"/>
                      <a:gd name="T70" fmla="*/ 320 w 372"/>
                      <a:gd name="T71" fmla="*/ 134 h 269"/>
                      <a:gd name="T72" fmla="*/ 292 w 372"/>
                      <a:gd name="T73" fmla="*/ 114 h 269"/>
                      <a:gd name="T74" fmla="*/ 260 w 372"/>
                      <a:gd name="T75" fmla="*/ 88 h 269"/>
                      <a:gd name="T76" fmla="*/ 202 w 372"/>
                      <a:gd name="T77" fmla="*/ 50 h 269"/>
                      <a:gd name="T78" fmla="*/ 170 w 372"/>
                      <a:gd name="T79" fmla="*/ 39 h 269"/>
                      <a:gd name="T80" fmla="*/ 137 w 372"/>
                      <a:gd name="T81" fmla="*/ 30 h 269"/>
                      <a:gd name="T82" fmla="*/ 106 w 372"/>
                      <a:gd name="T83" fmla="*/ 51 h 269"/>
                      <a:gd name="T84" fmla="*/ 84 w 372"/>
                      <a:gd name="T85" fmla="*/ 64 h 269"/>
                      <a:gd name="T86" fmla="*/ 68 w 372"/>
                      <a:gd name="T87" fmla="*/ 42 h 269"/>
                      <a:gd name="T88" fmla="*/ 61 w 372"/>
                      <a:gd name="T89" fmla="*/ 36 h 269"/>
                      <a:gd name="T90" fmla="*/ 48 w 372"/>
                      <a:gd name="T91" fmla="*/ 0 h 269"/>
                      <a:gd name="T92" fmla="*/ 131 w 372"/>
                      <a:gd name="T93" fmla="*/ 39 h 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72" h="269">
                        <a:moveTo>
                          <a:pt x="131" y="39"/>
                        </a:moveTo>
                        <a:lnTo>
                          <a:pt x="97" y="51"/>
                        </a:lnTo>
                        <a:lnTo>
                          <a:pt x="84" y="61"/>
                        </a:lnTo>
                        <a:lnTo>
                          <a:pt x="68" y="45"/>
                        </a:lnTo>
                        <a:lnTo>
                          <a:pt x="60" y="30"/>
                        </a:lnTo>
                        <a:lnTo>
                          <a:pt x="48" y="10"/>
                        </a:lnTo>
                        <a:lnTo>
                          <a:pt x="26" y="1"/>
                        </a:lnTo>
                        <a:lnTo>
                          <a:pt x="0" y="10"/>
                        </a:lnTo>
                        <a:lnTo>
                          <a:pt x="15" y="33"/>
                        </a:lnTo>
                        <a:lnTo>
                          <a:pt x="26" y="39"/>
                        </a:lnTo>
                        <a:lnTo>
                          <a:pt x="19" y="45"/>
                        </a:lnTo>
                        <a:lnTo>
                          <a:pt x="26" y="74"/>
                        </a:lnTo>
                        <a:lnTo>
                          <a:pt x="28" y="88"/>
                        </a:lnTo>
                        <a:lnTo>
                          <a:pt x="39" y="74"/>
                        </a:lnTo>
                        <a:lnTo>
                          <a:pt x="65" y="85"/>
                        </a:lnTo>
                        <a:lnTo>
                          <a:pt x="89" y="96"/>
                        </a:lnTo>
                        <a:lnTo>
                          <a:pt x="101" y="105"/>
                        </a:lnTo>
                        <a:lnTo>
                          <a:pt x="112" y="114"/>
                        </a:lnTo>
                        <a:lnTo>
                          <a:pt x="121" y="125"/>
                        </a:lnTo>
                        <a:lnTo>
                          <a:pt x="130" y="137"/>
                        </a:lnTo>
                        <a:lnTo>
                          <a:pt x="137" y="146"/>
                        </a:lnTo>
                        <a:lnTo>
                          <a:pt x="145" y="158"/>
                        </a:lnTo>
                        <a:lnTo>
                          <a:pt x="151" y="171"/>
                        </a:lnTo>
                        <a:lnTo>
                          <a:pt x="160" y="186"/>
                        </a:lnTo>
                        <a:lnTo>
                          <a:pt x="228" y="210"/>
                        </a:lnTo>
                        <a:lnTo>
                          <a:pt x="220" y="178"/>
                        </a:lnTo>
                        <a:lnTo>
                          <a:pt x="231" y="173"/>
                        </a:lnTo>
                        <a:lnTo>
                          <a:pt x="270" y="201"/>
                        </a:lnTo>
                        <a:lnTo>
                          <a:pt x="294" y="215"/>
                        </a:lnTo>
                        <a:lnTo>
                          <a:pt x="307" y="232"/>
                        </a:lnTo>
                        <a:lnTo>
                          <a:pt x="314" y="253"/>
                        </a:lnTo>
                        <a:lnTo>
                          <a:pt x="372" y="269"/>
                        </a:lnTo>
                        <a:lnTo>
                          <a:pt x="332" y="189"/>
                        </a:lnTo>
                        <a:lnTo>
                          <a:pt x="310" y="166"/>
                        </a:lnTo>
                        <a:lnTo>
                          <a:pt x="332" y="166"/>
                        </a:lnTo>
                        <a:lnTo>
                          <a:pt x="320" y="134"/>
                        </a:lnTo>
                        <a:lnTo>
                          <a:pt x="292" y="114"/>
                        </a:lnTo>
                        <a:lnTo>
                          <a:pt x="260" y="88"/>
                        </a:lnTo>
                        <a:lnTo>
                          <a:pt x="202" y="50"/>
                        </a:lnTo>
                        <a:lnTo>
                          <a:pt x="170" y="39"/>
                        </a:lnTo>
                        <a:lnTo>
                          <a:pt x="137" y="30"/>
                        </a:lnTo>
                        <a:lnTo>
                          <a:pt x="106" y="51"/>
                        </a:lnTo>
                        <a:lnTo>
                          <a:pt x="84" y="64"/>
                        </a:lnTo>
                        <a:lnTo>
                          <a:pt x="68" y="42"/>
                        </a:lnTo>
                        <a:lnTo>
                          <a:pt x="61" y="36"/>
                        </a:lnTo>
                        <a:lnTo>
                          <a:pt x="48" y="0"/>
                        </a:lnTo>
                        <a:lnTo>
                          <a:pt x="131" y="39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6" name="Freeform 490"/>
                  <p:cNvSpPr>
                    <a:spLocks/>
                  </p:cNvSpPr>
                  <p:nvPr/>
                </p:nvSpPr>
                <p:spPr bwMode="auto">
                  <a:xfrm>
                    <a:off x="2904" y="2932"/>
                    <a:ext cx="136" cy="169"/>
                  </a:xfrm>
                  <a:custGeom>
                    <a:avLst/>
                    <a:gdLst>
                      <a:gd name="T0" fmla="*/ 8 w 193"/>
                      <a:gd name="T1" fmla="*/ 117 h 251"/>
                      <a:gd name="T2" fmla="*/ 8 w 193"/>
                      <a:gd name="T3" fmla="*/ 127 h 251"/>
                      <a:gd name="T4" fmla="*/ 7 w 193"/>
                      <a:gd name="T5" fmla="*/ 136 h 251"/>
                      <a:gd name="T6" fmla="*/ 7 w 193"/>
                      <a:gd name="T7" fmla="*/ 145 h 251"/>
                      <a:gd name="T8" fmla="*/ 4 w 193"/>
                      <a:gd name="T9" fmla="*/ 154 h 251"/>
                      <a:gd name="T10" fmla="*/ 4 w 193"/>
                      <a:gd name="T11" fmla="*/ 163 h 251"/>
                      <a:gd name="T12" fmla="*/ 4 w 193"/>
                      <a:gd name="T13" fmla="*/ 174 h 251"/>
                      <a:gd name="T14" fmla="*/ 7 w 193"/>
                      <a:gd name="T15" fmla="*/ 186 h 251"/>
                      <a:gd name="T16" fmla="*/ 10 w 193"/>
                      <a:gd name="T17" fmla="*/ 199 h 251"/>
                      <a:gd name="T18" fmla="*/ 27 w 193"/>
                      <a:gd name="T19" fmla="*/ 200 h 251"/>
                      <a:gd name="T20" fmla="*/ 27 w 193"/>
                      <a:gd name="T21" fmla="*/ 219 h 251"/>
                      <a:gd name="T22" fmla="*/ 67 w 193"/>
                      <a:gd name="T23" fmla="*/ 235 h 251"/>
                      <a:gd name="T24" fmla="*/ 119 w 193"/>
                      <a:gd name="T25" fmla="*/ 249 h 251"/>
                      <a:gd name="T26" fmla="*/ 132 w 193"/>
                      <a:gd name="T27" fmla="*/ 251 h 251"/>
                      <a:gd name="T28" fmla="*/ 145 w 193"/>
                      <a:gd name="T29" fmla="*/ 199 h 251"/>
                      <a:gd name="T30" fmla="*/ 168 w 193"/>
                      <a:gd name="T31" fmla="*/ 182 h 251"/>
                      <a:gd name="T32" fmla="*/ 193 w 193"/>
                      <a:gd name="T33" fmla="*/ 145 h 251"/>
                      <a:gd name="T34" fmla="*/ 181 w 193"/>
                      <a:gd name="T35" fmla="*/ 95 h 251"/>
                      <a:gd name="T36" fmla="*/ 181 w 193"/>
                      <a:gd name="T37" fmla="*/ 76 h 251"/>
                      <a:gd name="T38" fmla="*/ 190 w 193"/>
                      <a:gd name="T39" fmla="*/ 45 h 251"/>
                      <a:gd name="T40" fmla="*/ 170 w 193"/>
                      <a:gd name="T41" fmla="*/ 27 h 251"/>
                      <a:gd name="T42" fmla="*/ 151 w 193"/>
                      <a:gd name="T43" fmla="*/ 0 h 251"/>
                      <a:gd name="T44" fmla="*/ 135 w 193"/>
                      <a:gd name="T45" fmla="*/ 21 h 251"/>
                      <a:gd name="T46" fmla="*/ 134 w 193"/>
                      <a:gd name="T47" fmla="*/ 32 h 251"/>
                      <a:gd name="T48" fmla="*/ 131 w 193"/>
                      <a:gd name="T49" fmla="*/ 44 h 251"/>
                      <a:gd name="T50" fmla="*/ 124 w 193"/>
                      <a:gd name="T51" fmla="*/ 53 h 251"/>
                      <a:gd name="T52" fmla="*/ 119 w 193"/>
                      <a:gd name="T53" fmla="*/ 64 h 251"/>
                      <a:gd name="T54" fmla="*/ 111 w 193"/>
                      <a:gd name="T55" fmla="*/ 71 h 251"/>
                      <a:gd name="T56" fmla="*/ 102 w 193"/>
                      <a:gd name="T57" fmla="*/ 81 h 251"/>
                      <a:gd name="T58" fmla="*/ 93 w 193"/>
                      <a:gd name="T59" fmla="*/ 88 h 251"/>
                      <a:gd name="T60" fmla="*/ 87 w 193"/>
                      <a:gd name="T61" fmla="*/ 95 h 251"/>
                      <a:gd name="T62" fmla="*/ 77 w 193"/>
                      <a:gd name="T63" fmla="*/ 97 h 251"/>
                      <a:gd name="T64" fmla="*/ 69 w 193"/>
                      <a:gd name="T65" fmla="*/ 99 h 251"/>
                      <a:gd name="T66" fmla="*/ 60 w 193"/>
                      <a:gd name="T67" fmla="*/ 101 h 251"/>
                      <a:gd name="T68" fmla="*/ 52 w 193"/>
                      <a:gd name="T69" fmla="*/ 104 h 251"/>
                      <a:gd name="T70" fmla="*/ 43 w 193"/>
                      <a:gd name="T71" fmla="*/ 107 h 251"/>
                      <a:gd name="T72" fmla="*/ 36 w 193"/>
                      <a:gd name="T73" fmla="*/ 108 h 251"/>
                      <a:gd name="T74" fmla="*/ 27 w 193"/>
                      <a:gd name="T75" fmla="*/ 110 h 251"/>
                      <a:gd name="T76" fmla="*/ 17 w 193"/>
                      <a:gd name="T77" fmla="*/ 110 h 251"/>
                      <a:gd name="T78" fmla="*/ 8 w 193"/>
                      <a:gd name="T79" fmla="*/ 117 h 251"/>
                      <a:gd name="T80" fmla="*/ 1 w 193"/>
                      <a:gd name="T81" fmla="*/ 127 h 251"/>
                      <a:gd name="T82" fmla="*/ 0 w 193"/>
                      <a:gd name="T83" fmla="*/ 137 h 251"/>
                      <a:gd name="T84" fmla="*/ 0 w 193"/>
                      <a:gd name="T85" fmla="*/ 148 h 251"/>
                      <a:gd name="T86" fmla="*/ 0 w 193"/>
                      <a:gd name="T87" fmla="*/ 160 h 251"/>
                      <a:gd name="T88" fmla="*/ 0 w 193"/>
                      <a:gd name="T89" fmla="*/ 173 h 251"/>
                      <a:gd name="T90" fmla="*/ 1 w 193"/>
                      <a:gd name="T91" fmla="*/ 186 h 251"/>
                      <a:gd name="T92" fmla="*/ 1 w 193"/>
                      <a:gd name="T93" fmla="*/ 199 h 251"/>
                      <a:gd name="T94" fmla="*/ 8 w 193"/>
                      <a:gd name="T95" fmla="*/ 117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93" h="251">
                        <a:moveTo>
                          <a:pt x="8" y="117"/>
                        </a:moveTo>
                        <a:lnTo>
                          <a:pt x="8" y="127"/>
                        </a:lnTo>
                        <a:lnTo>
                          <a:pt x="7" y="136"/>
                        </a:lnTo>
                        <a:lnTo>
                          <a:pt x="7" y="145"/>
                        </a:lnTo>
                        <a:lnTo>
                          <a:pt x="4" y="154"/>
                        </a:lnTo>
                        <a:lnTo>
                          <a:pt x="4" y="163"/>
                        </a:lnTo>
                        <a:lnTo>
                          <a:pt x="4" y="174"/>
                        </a:lnTo>
                        <a:lnTo>
                          <a:pt x="7" y="186"/>
                        </a:lnTo>
                        <a:lnTo>
                          <a:pt x="10" y="199"/>
                        </a:lnTo>
                        <a:lnTo>
                          <a:pt x="27" y="200"/>
                        </a:lnTo>
                        <a:lnTo>
                          <a:pt x="27" y="219"/>
                        </a:lnTo>
                        <a:lnTo>
                          <a:pt x="67" y="235"/>
                        </a:lnTo>
                        <a:lnTo>
                          <a:pt x="119" y="249"/>
                        </a:lnTo>
                        <a:lnTo>
                          <a:pt x="132" y="251"/>
                        </a:lnTo>
                        <a:lnTo>
                          <a:pt x="145" y="199"/>
                        </a:lnTo>
                        <a:lnTo>
                          <a:pt x="168" y="182"/>
                        </a:lnTo>
                        <a:lnTo>
                          <a:pt x="193" y="145"/>
                        </a:lnTo>
                        <a:lnTo>
                          <a:pt x="181" y="95"/>
                        </a:lnTo>
                        <a:lnTo>
                          <a:pt x="181" y="76"/>
                        </a:lnTo>
                        <a:lnTo>
                          <a:pt x="190" y="45"/>
                        </a:lnTo>
                        <a:lnTo>
                          <a:pt x="170" y="27"/>
                        </a:lnTo>
                        <a:lnTo>
                          <a:pt x="151" y="0"/>
                        </a:lnTo>
                        <a:lnTo>
                          <a:pt x="135" y="21"/>
                        </a:lnTo>
                        <a:lnTo>
                          <a:pt x="134" y="32"/>
                        </a:lnTo>
                        <a:lnTo>
                          <a:pt x="131" y="44"/>
                        </a:lnTo>
                        <a:lnTo>
                          <a:pt x="124" y="53"/>
                        </a:lnTo>
                        <a:lnTo>
                          <a:pt x="119" y="64"/>
                        </a:lnTo>
                        <a:lnTo>
                          <a:pt x="111" y="71"/>
                        </a:lnTo>
                        <a:lnTo>
                          <a:pt x="102" y="81"/>
                        </a:lnTo>
                        <a:lnTo>
                          <a:pt x="93" y="88"/>
                        </a:lnTo>
                        <a:lnTo>
                          <a:pt x="87" y="95"/>
                        </a:lnTo>
                        <a:lnTo>
                          <a:pt x="77" y="97"/>
                        </a:lnTo>
                        <a:lnTo>
                          <a:pt x="69" y="99"/>
                        </a:lnTo>
                        <a:lnTo>
                          <a:pt x="60" y="101"/>
                        </a:lnTo>
                        <a:lnTo>
                          <a:pt x="52" y="104"/>
                        </a:lnTo>
                        <a:lnTo>
                          <a:pt x="43" y="107"/>
                        </a:lnTo>
                        <a:lnTo>
                          <a:pt x="36" y="108"/>
                        </a:lnTo>
                        <a:lnTo>
                          <a:pt x="27" y="110"/>
                        </a:lnTo>
                        <a:lnTo>
                          <a:pt x="17" y="110"/>
                        </a:lnTo>
                        <a:lnTo>
                          <a:pt x="8" y="117"/>
                        </a:lnTo>
                        <a:lnTo>
                          <a:pt x="1" y="127"/>
                        </a:lnTo>
                        <a:lnTo>
                          <a:pt x="0" y="137"/>
                        </a:lnTo>
                        <a:lnTo>
                          <a:pt x="0" y="148"/>
                        </a:lnTo>
                        <a:lnTo>
                          <a:pt x="0" y="160"/>
                        </a:lnTo>
                        <a:lnTo>
                          <a:pt x="0" y="173"/>
                        </a:lnTo>
                        <a:lnTo>
                          <a:pt x="1" y="186"/>
                        </a:lnTo>
                        <a:lnTo>
                          <a:pt x="1" y="199"/>
                        </a:lnTo>
                        <a:lnTo>
                          <a:pt x="8" y="117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7" name="Freeform 491"/>
                  <p:cNvSpPr>
                    <a:spLocks/>
                  </p:cNvSpPr>
                  <p:nvPr/>
                </p:nvSpPr>
                <p:spPr bwMode="auto">
                  <a:xfrm>
                    <a:off x="2727" y="2959"/>
                    <a:ext cx="142" cy="165"/>
                  </a:xfrm>
                  <a:custGeom>
                    <a:avLst/>
                    <a:gdLst>
                      <a:gd name="T0" fmla="*/ 0 w 200"/>
                      <a:gd name="T1" fmla="*/ 0 h 248"/>
                      <a:gd name="T2" fmla="*/ 54 w 200"/>
                      <a:gd name="T3" fmla="*/ 7 h 248"/>
                      <a:gd name="T4" fmla="*/ 89 w 200"/>
                      <a:gd name="T5" fmla="*/ 38 h 248"/>
                      <a:gd name="T6" fmla="*/ 121 w 200"/>
                      <a:gd name="T7" fmla="*/ 90 h 248"/>
                      <a:gd name="T8" fmla="*/ 146 w 200"/>
                      <a:gd name="T9" fmla="*/ 112 h 248"/>
                      <a:gd name="T10" fmla="*/ 152 w 200"/>
                      <a:gd name="T11" fmla="*/ 131 h 248"/>
                      <a:gd name="T12" fmla="*/ 174 w 200"/>
                      <a:gd name="T13" fmla="*/ 149 h 248"/>
                      <a:gd name="T14" fmla="*/ 200 w 200"/>
                      <a:gd name="T15" fmla="*/ 184 h 248"/>
                      <a:gd name="T16" fmla="*/ 191 w 200"/>
                      <a:gd name="T17" fmla="*/ 242 h 248"/>
                      <a:gd name="T18" fmla="*/ 170 w 200"/>
                      <a:gd name="T19" fmla="*/ 248 h 248"/>
                      <a:gd name="T20" fmla="*/ 149 w 200"/>
                      <a:gd name="T21" fmla="*/ 239 h 248"/>
                      <a:gd name="T22" fmla="*/ 129 w 200"/>
                      <a:gd name="T23" fmla="*/ 207 h 248"/>
                      <a:gd name="T24" fmla="*/ 93 w 200"/>
                      <a:gd name="T25" fmla="*/ 158 h 248"/>
                      <a:gd name="T26" fmla="*/ 67 w 200"/>
                      <a:gd name="T27" fmla="*/ 114 h 248"/>
                      <a:gd name="T28" fmla="*/ 56 w 200"/>
                      <a:gd name="T29" fmla="*/ 71 h 248"/>
                      <a:gd name="T30" fmla="*/ 28 w 200"/>
                      <a:gd name="T31" fmla="*/ 36 h 248"/>
                      <a:gd name="T32" fmla="*/ 14 w 200"/>
                      <a:gd name="T33" fmla="*/ 18 h 248"/>
                      <a:gd name="T34" fmla="*/ 1 w 200"/>
                      <a:gd name="T35" fmla="*/ 7 h 248"/>
                      <a:gd name="T36" fmla="*/ 0 w 200"/>
                      <a:gd name="T37" fmla="*/ 0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00" h="248">
                        <a:moveTo>
                          <a:pt x="0" y="0"/>
                        </a:moveTo>
                        <a:lnTo>
                          <a:pt x="54" y="7"/>
                        </a:lnTo>
                        <a:lnTo>
                          <a:pt x="89" y="38"/>
                        </a:lnTo>
                        <a:lnTo>
                          <a:pt x="121" y="90"/>
                        </a:lnTo>
                        <a:lnTo>
                          <a:pt x="146" y="112"/>
                        </a:lnTo>
                        <a:lnTo>
                          <a:pt x="152" y="131"/>
                        </a:lnTo>
                        <a:lnTo>
                          <a:pt x="174" y="149"/>
                        </a:lnTo>
                        <a:lnTo>
                          <a:pt x="200" y="184"/>
                        </a:lnTo>
                        <a:lnTo>
                          <a:pt x="191" y="242"/>
                        </a:lnTo>
                        <a:lnTo>
                          <a:pt x="170" y="248"/>
                        </a:lnTo>
                        <a:lnTo>
                          <a:pt x="149" y="239"/>
                        </a:lnTo>
                        <a:lnTo>
                          <a:pt x="129" y="207"/>
                        </a:lnTo>
                        <a:lnTo>
                          <a:pt x="93" y="158"/>
                        </a:lnTo>
                        <a:lnTo>
                          <a:pt x="67" y="114"/>
                        </a:lnTo>
                        <a:lnTo>
                          <a:pt x="56" y="71"/>
                        </a:lnTo>
                        <a:lnTo>
                          <a:pt x="28" y="36"/>
                        </a:lnTo>
                        <a:lnTo>
                          <a:pt x="14" y="18"/>
                        </a:lnTo>
                        <a:lnTo>
                          <a:pt x="1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8" name="Freeform 492"/>
                  <p:cNvSpPr>
                    <a:spLocks/>
                  </p:cNvSpPr>
                  <p:nvPr/>
                </p:nvSpPr>
                <p:spPr bwMode="auto">
                  <a:xfrm>
                    <a:off x="3351" y="3736"/>
                    <a:ext cx="36" cy="31"/>
                  </a:xfrm>
                  <a:custGeom>
                    <a:avLst/>
                    <a:gdLst>
                      <a:gd name="T0" fmla="*/ 2 w 50"/>
                      <a:gd name="T1" fmla="*/ 5 h 46"/>
                      <a:gd name="T2" fmla="*/ 10 w 50"/>
                      <a:gd name="T3" fmla="*/ 4 h 46"/>
                      <a:gd name="T4" fmla="*/ 47 w 50"/>
                      <a:gd name="T5" fmla="*/ 0 h 46"/>
                      <a:gd name="T6" fmla="*/ 50 w 50"/>
                      <a:gd name="T7" fmla="*/ 13 h 46"/>
                      <a:gd name="T8" fmla="*/ 44 w 50"/>
                      <a:gd name="T9" fmla="*/ 34 h 46"/>
                      <a:gd name="T10" fmla="*/ 18 w 50"/>
                      <a:gd name="T11" fmla="*/ 46 h 46"/>
                      <a:gd name="T12" fmla="*/ 7 w 50"/>
                      <a:gd name="T13" fmla="*/ 19 h 46"/>
                      <a:gd name="T14" fmla="*/ 0 w 50"/>
                      <a:gd name="T15" fmla="*/ 4 h 46"/>
                      <a:gd name="T16" fmla="*/ 2 w 50"/>
                      <a:gd name="T17" fmla="*/ 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0" h="46">
                        <a:moveTo>
                          <a:pt x="2" y="5"/>
                        </a:moveTo>
                        <a:lnTo>
                          <a:pt x="10" y="4"/>
                        </a:lnTo>
                        <a:lnTo>
                          <a:pt x="47" y="0"/>
                        </a:lnTo>
                        <a:lnTo>
                          <a:pt x="50" y="13"/>
                        </a:lnTo>
                        <a:lnTo>
                          <a:pt x="44" y="34"/>
                        </a:lnTo>
                        <a:lnTo>
                          <a:pt x="18" y="46"/>
                        </a:lnTo>
                        <a:lnTo>
                          <a:pt x="7" y="19"/>
                        </a:lnTo>
                        <a:lnTo>
                          <a:pt x="0" y="4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59" name="Freeform 493"/>
                  <p:cNvSpPr>
                    <a:spLocks/>
                  </p:cNvSpPr>
                  <p:nvPr/>
                </p:nvSpPr>
                <p:spPr bwMode="auto">
                  <a:xfrm>
                    <a:off x="2996" y="3246"/>
                    <a:ext cx="485" cy="442"/>
                  </a:xfrm>
                  <a:custGeom>
                    <a:avLst/>
                    <a:gdLst>
                      <a:gd name="T0" fmla="*/ 137 w 684"/>
                      <a:gd name="T1" fmla="*/ 563 h 657"/>
                      <a:gd name="T2" fmla="*/ 218 w 684"/>
                      <a:gd name="T3" fmla="*/ 536 h 657"/>
                      <a:gd name="T4" fmla="*/ 342 w 684"/>
                      <a:gd name="T5" fmla="*/ 530 h 657"/>
                      <a:gd name="T6" fmla="*/ 378 w 684"/>
                      <a:gd name="T7" fmla="*/ 569 h 657"/>
                      <a:gd name="T8" fmla="*/ 404 w 684"/>
                      <a:gd name="T9" fmla="*/ 596 h 657"/>
                      <a:gd name="T10" fmla="*/ 433 w 684"/>
                      <a:gd name="T11" fmla="*/ 635 h 657"/>
                      <a:gd name="T12" fmla="*/ 457 w 684"/>
                      <a:gd name="T13" fmla="*/ 653 h 657"/>
                      <a:gd name="T14" fmla="*/ 497 w 684"/>
                      <a:gd name="T15" fmla="*/ 657 h 657"/>
                      <a:gd name="T16" fmla="*/ 543 w 684"/>
                      <a:gd name="T17" fmla="*/ 651 h 657"/>
                      <a:gd name="T18" fmla="*/ 598 w 684"/>
                      <a:gd name="T19" fmla="*/ 620 h 657"/>
                      <a:gd name="T20" fmla="*/ 626 w 684"/>
                      <a:gd name="T21" fmla="*/ 586 h 657"/>
                      <a:gd name="T22" fmla="*/ 648 w 684"/>
                      <a:gd name="T23" fmla="*/ 551 h 657"/>
                      <a:gd name="T24" fmla="*/ 666 w 684"/>
                      <a:gd name="T25" fmla="*/ 513 h 657"/>
                      <a:gd name="T26" fmla="*/ 679 w 684"/>
                      <a:gd name="T27" fmla="*/ 473 h 657"/>
                      <a:gd name="T28" fmla="*/ 684 w 684"/>
                      <a:gd name="T29" fmla="*/ 430 h 657"/>
                      <a:gd name="T30" fmla="*/ 675 w 684"/>
                      <a:gd name="T31" fmla="*/ 394 h 657"/>
                      <a:gd name="T32" fmla="*/ 661 w 684"/>
                      <a:gd name="T33" fmla="*/ 365 h 657"/>
                      <a:gd name="T34" fmla="*/ 648 w 684"/>
                      <a:gd name="T35" fmla="*/ 311 h 657"/>
                      <a:gd name="T36" fmla="*/ 587 w 684"/>
                      <a:gd name="T37" fmla="*/ 232 h 657"/>
                      <a:gd name="T38" fmla="*/ 565 w 684"/>
                      <a:gd name="T39" fmla="*/ 177 h 657"/>
                      <a:gd name="T40" fmla="*/ 553 w 684"/>
                      <a:gd name="T41" fmla="*/ 118 h 657"/>
                      <a:gd name="T42" fmla="*/ 519 w 684"/>
                      <a:gd name="T43" fmla="*/ 50 h 657"/>
                      <a:gd name="T44" fmla="*/ 499 w 684"/>
                      <a:gd name="T45" fmla="*/ 46 h 657"/>
                      <a:gd name="T46" fmla="*/ 487 w 684"/>
                      <a:gd name="T47" fmla="*/ 92 h 657"/>
                      <a:gd name="T48" fmla="*/ 478 w 684"/>
                      <a:gd name="T49" fmla="*/ 138 h 657"/>
                      <a:gd name="T50" fmla="*/ 445 w 684"/>
                      <a:gd name="T51" fmla="*/ 168 h 657"/>
                      <a:gd name="T52" fmla="*/ 364 w 684"/>
                      <a:gd name="T53" fmla="*/ 104 h 657"/>
                      <a:gd name="T54" fmla="*/ 372 w 684"/>
                      <a:gd name="T55" fmla="*/ 60 h 657"/>
                      <a:gd name="T56" fmla="*/ 322 w 684"/>
                      <a:gd name="T57" fmla="*/ 13 h 657"/>
                      <a:gd name="T58" fmla="*/ 279 w 684"/>
                      <a:gd name="T59" fmla="*/ 13 h 657"/>
                      <a:gd name="T60" fmla="*/ 254 w 684"/>
                      <a:gd name="T61" fmla="*/ 66 h 657"/>
                      <a:gd name="T62" fmla="*/ 235 w 684"/>
                      <a:gd name="T63" fmla="*/ 113 h 657"/>
                      <a:gd name="T64" fmla="*/ 181 w 684"/>
                      <a:gd name="T65" fmla="*/ 95 h 657"/>
                      <a:gd name="T66" fmla="*/ 156 w 684"/>
                      <a:gd name="T67" fmla="*/ 160 h 657"/>
                      <a:gd name="T68" fmla="*/ 139 w 684"/>
                      <a:gd name="T69" fmla="*/ 180 h 657"/>
                      <a:gd name="T70" fmla="*/ 100 w 684"/>
                      <a:gd name="T71" fmla="*/ 217 h 657"/>
                      <a:gd name="T72" fmla="*/ 56 w 684"/>
                      <a:gd name="T73" fmla="*/ 249 h 657"/>
                      <a:gd name="T74" fmla="*/ 9 w 684"/>
                      <a:gd name="T75" fmla="*/ 289 h 657"/>
                      <a:gd name="T76" fmla="*/ 8 w 684"/>
                      <a:gd name="T77" fmla="*/ 319 h 657"/>
                      <a:gd name="T78" fmla="*/ 4 w 684"/>
                      <a:gd name="T79" fmla="*/ 348 h 657"/>
                      <a:gd name="T80" fmla="*/ 9 w 684"/>
                      <a:gd name="T81" fmla="*/ 372 h 657"/>
                      <a:gd name="T82" fmla="*/ 5 w 684"/>
                      <a:gd name="T83" fmla="*/ 416 h 657"/>
                      <a:gd name="T84" fmla="*/ 25 w 684"/>
                      <a:gd name="T85" fmla="*/ 471 h 657"/>
                      <a:gd name="T86" fmla="*/ 40 w 684"/>
                      <a:gd name="T87" fmla="*/ 530 h 657"/>
                      <a:gd name="T88" fmla="*/ 34 w 684"/>
                      <a:gd name="T89" fmla="*/ 578 h 6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684" h="657">
                        <a:moveTo>
                          <a:pt x="34" y="578"/>
                        </a:moveTo>
                        <a:lnTo>
                          <a:pt x="66" y="595"/>
                        </a:lnTo>
                        <a:lnTo>
                          <a:pt x="137" y="563"/>
                        </a:lnTo>
                        <a:lnTo>
                          <a:pt x="177" y="563"/>
                        </a:lnTo>
                        <a:lnTo>
                          <a:pt x="205" y="537"/>
                        </a:lnTo>
                        <a:lnTo>
                          <a:pt x="218" y="536"/>
                        </a:lnTo>
                        <a:lnTo>
                          <a:pt x="234" y="519"/>
                        </a:lnTo>
                        <a:lnTo>
                          <a:pt x="293" y="519"/>
                        </a:lnTo>
                        <a:lnTo>
                          <a:pt x="342" y="530"/>
                        </a:lnTo>
                        <a:lnTo>
                          <a:pt x="364" y="554"/>
                        </a:lnTo>
                        <a:lnTo>
                          <a:pt x="372" y="560"/>
                        </a:lnTo>
                        <a:lnTo>
                          <a:pt x="378" y="569"/>
                        </a:lnTo>
                        <a:lnTo>
                          <a:pt x="409" y="545"/>
                        </a:lnTo>
                        <a:lnTo>
                          <a:pt x="422" y="537"/>
                        </a:lnTo>
                        <a:lnTo>
                          <a:pt x="404" y="596"/>
                        </a:lnTo>
                        <a:lnTo>
                          <a:pt x="419" y="600"/>
                        </a:lnTo>
                        <a:lnTo>
                          <a:pt x="429" y="618"/>
                        </a:lnTo>
                        <a:lnTo>
                          <a:pt x="433" y="635"/>
                        </a:lnTo>
                        <a:lnTo>
                          <a:pt x="428" y="644"/>
                        </a:lnTo>
                        <a:lnTo>
                          <a:pt x="442" y="650"/>
                        </a:lnTo>
                        <a:lnTo>
                          <a:pt x="457" y="653"/>
                        </a:lnTo>
                        <a:lnTo>
                          <a:pt x="470" y="657"/>
                        </a:lnTo>
                        <a:lnTo>
                          <a:pt x="484" y="657"/>
                        </a:lnTo>
                        <a:lnTo>
                          <a:pt x="497" y="657"/>
                        </a:lnTo>
                        <a:lnTo>
                          <a:pt x="513" y="655"/>
                        </a:lnTo>
                        <a:lnTo>
                          <a:pt x="526" y="653"/>
                        </a:lnTo>
                        <a:lnTo>
                          <a:pt x="543" y="651"/>
                        </a:lnTo>
                        <a:lnTo>
                          <a:pt x="553" y="641"/>
                        </a:lnTo>
                        <a:lnTo>
                          <a:pt x="590" y="629"/>
                        </a:lnTo>
                        <a:lnTo>
                          <a:pt x="598" y="620"/>
                        </a:lnTo>
                        <a:lnTo>
                          <a:pt x="609" y="607"/>
                        </a:lnTo>
                        <a:lnTo>
                          <a:pt x="617" y="596"/>
                        </a:lnTo>
                        <a:lnTo>
                          <a:pt x="626" y="586"/>
                        </a:lnTo>
                        <a:lnTo>
                          <a:pt x="634" y="574"/>
                        </a:lnTo>
                        <a:lnTo>
                          <a:pt x="640" y="563"/>
                        </a:lnTo>
                        <a:lnTo>
                          <a:pt x="648" y="551"/>
                        </a:lnTo>
                        <a:lnTo>
                          <a:pt x="655" y="537"/>
                        </a:lnTo>
                        <a:lnTo>
                          <a:pt x="661" y="526"/>
                        </a:lnTo>
                        <a:lnTo>
                          <a:pt x="666" y="513"/>
                        </a:lnTo>
                        <a:lnTo>
                          <a:pt x="671" y="501"/>
                        </a:lnTo>
                        <a:lnTo>
                          <a:pt x="675" y="488"/>
                        </a:lnTo>
                        <a:lnTo>
                          <a:pt x="679" y="473"/>
                        </a:lnTo>
                        <a:lnTo>
                          <a:pt x="681" y="461"/>
                        </a:lnTo>
                        <a:lnTo>
                          <a:pt x="684" y="446"/>
                        </a:lnTo>
                        <a:lnTo>
                          <a:pt x="684" y="430"/>
                        </a:lnTo>
                        <a:lnTo>
                          <a:pt x="681" y="416"/>
                        </a:lnTo>
                        <a:lnTo>
                          <a:pt x="679" y="405"/>
                        </a:lnTo>
                        <a:lnTo>
                          <a:pt x="675" y="394"/>
                        </a:lnTo>
                        <a:lnTo>
                          <a:pt x="669" y="383"/>
                        </a:lnTo>
                        <a:lnTo>
                          <a:pt x="666" y="374"/>
                        </a:lnTo>
                        <a:lnTo>
                          <a:pt x="661" y="365"/>
                        </a:lnTo>
                        <a:lnTo>
                          <a:pt x="656" y="354"/>
                        </a:lnTo>
                        <a:lnTo>
                          <a:pt x="651" y="342"/>
                        </a:lnTo>
                        <a:lnTo>
                          <a:pt x="648" y="311"/>
                        </a:lnTo>
                        <a:lnTo>
                          <a:pt x="616" y="298"/>
                        </a:lnTo>
                        <a:lnTo>
                          <a:pt x="597" y="249"/>
                        </a:lnTo>
                        <a:lnTo>
                          <a:pt x="587" y="232"/>
                        </a:lnTo>
                        <a:lnTo>
                          <a:pt x="578" y="215"/>
                        </a:lnTo>
                        <a:lnTo>
                          <a:pt x="571" y="197"/>
                        </a:lnTo>
                        <a:lnTo>
                          <a:pt x="565" y="177"/>
                        </a:lnTo>
                        <a:lnTo>
                          <a:pt x="559" y="157"/>
                        </a:lnTo>
                        <a:lnTo>
                          <a:pt x="556" y="138"/>
                        </a:lnTo>
                        <a:lnTo>
                          <a:pt x="553" y="118"/>
                        </a:lnTo>
                        <a:lnTo>
                          <a:pt x="551" y="100"/>
                        </a:lnTo>
                        <a:lnTo>
                          <a:pt x="533" y="98"/>
                        </a:lnTo>
                        <a:lnTo>
                          <a:pt x="519" y="50"/>
                        </a:lnTo>
                        <a:lnTo>
                          <a:pt x="499" y="0"/>
                        </a:lnTo>
                        <a:lnTo>
                          <a:pt x="503" y="32"/>
                        </a:lnTo>
                        <a:lnTo>
                          <a:pt x="499" y="46"/>
                        </a:lnTo>
                        <a:lnTo>
                          <a:pt x="494" y="61"/>
                        </a:lnTo>
                        <a:lnTo>
                          <a:pt x="492" y="75"/>
                        </a:lnTo>
                        <a:lnTo>
                          <a:pt x="487" y="92"/>
                        </a:lnTo>
                        <a:lnTo>
                          <a:pt x="485" y="107"/>
                        </a:lnTo>
                        <a:lnTo>
                          <a:pt x="482" y="124"/>
                        </a:lnTo>
                        <a:lnTo>
                          <a:pt x="478" y="138"/>
                        </a:lnTo>
                        <a:lnTo>
                          <a:pt x="475" y="153"/>
                        </a:lnTo>
                        <a:lnTo>
                          <a:pt x="462" y="166"/>
                        </a:lnTo>
                        <a:lnTo>
                          <a:pt x="445" y="168"/>
                        </a:lnTo>
                        <a:lnTo>
                          <a:pt x="419" y="138"/>
                        </a:lnTo>
                        <a:lnTo>
                          <a:pt x="390" y="116"/>
                        </a:lnTo>
                        <a:lnTo>
                          <a:pt x="364" y="104"/>
                        </a:lnTo>
                        <a:lnTo>
                          <a:pt x="367" y="95"/>
                        </a:lnTo>
                        <a:lnTo>
                          <a:pt x="372" y="75"/>
                        </a:lnTo>
                        <a:lnTo>
                          <a:pt x="372" y="60"/>
                        </a:lnTo>
                        <a:lnTo>
                          <a:pt x="378" y="50"/>
                        </a:lnTo>
                        <a:lnTo>
                          <a:pt x="383" y="26"/>
                        </a:lnTo>
                        <a:lnTo>
                          <a:pt x="322" y="13"/>
                        </a:lnTo>
                        <a:lnTo>
                          <a:pt x="312" y="9"/>
                        </a:lnTo>
                        <a:lnTo>
                          <a:pt x="305" y="22"/>
                        </a:lnTo>
                        <a:lnTo>
                          <a:pt x="279" y="13"/>
                        </a:lnTo>
                        <a:lnTo>
                          <a:pt x="271" y="32"/>
                        </a:lnTo>
                        <a:lnTo>
                          <a:pt x="258" y="60"/>
                        </a:lnTo>
                        <a:lnTo>
                          <a:pt x="254" y="66"/>
                        </a:lnTo>
                        <a:lnTo>
                          <a:pt x="245" y="95"/>
                        </a:lnTo>
                        <a:lnTo>
                          <a:pt x="242" y="110"/>
                        </a:lnTo>
                        <a:lnTo>
                          <a:pt x="235" y="113"/>
                        </a:lnTo>
                        <a:lnTo>
                          <a:pt x="222" y="84"/>
                        </a:lnTo>
                        <a:lnTo>
                          <a:pt x="208" y="63"/>
                        </a:lnTo>
                        <a:lnTo>
                          <a:pt x="181" y="95"/>
                        </a:lnTo>
                        <a:lnTo>
                          <a:pt x="176" y="116"/>
                        </a:lnTo>
                        <a:lnTo>
                          <a:pt x="160" y="135"/>
                        </a:lnTo>
                        <a:lnTo>
                          <a:pt x="156" y="160"/>
                        </a:lnTo>
                        <a:lnTo>
                          <a:pt x="147" y="147"/>
                        </a:lnTo>
                        <a:lnTo>
                          <a:pt x="139" y="160"/>
                        </a:lnTo>
                        <a:lnTo>
                          <a:pt x="139" y="180"/>
                        </a:lnTo>
                        <a:lnTo>
                          <a:pt x="125" y="191"/>
                        </a:lnTo>
                        <a:lnTo>
                          <a:pt x="113" y="205"/>
                        </a:lnTo>
                        <a:lnTo>
                          <a:pt x="100" y="217"/>
                        </a:lnTo>
                        <a:lnTo>
                          <a:pt x="85" y="229"/>
                        </a:lnTo>
                        <a:lnTo>
                          <a:pt x="71" y="240"/>
                        </a:lnTo>
                        <a:lnTo>
                          <a:pt x="56" y="249"/>
                        </a:lnTo>
                        <a:lnTo>
                          <a:pt x="41" y="260"/>
                        </a:lnTo>
                        <a:lnTo>
                          <a:pt x="28" y="269"/>
                        </a:lnTo>
                        <a:lnTo>
                          <a:pt x="9" y="289"/>
                        </a:lnTo>
                        <a:lnTo>
                          <a:pt x="9" y="298"/>
                        </a:lnTo>
                        <a:lnTo>
                          <a:pt x="8" y="310"/>
                        </a:lnTo>
                        <a:lnTo>
                          <a:pt x="8" y="319"/>
                        </a:lnTo>
                        <a:lnTo>
                          <a:pt x="5" y="330"/>
                        </a:lnTo>
                        <a:lnTo>
                          <a:pt x="5" y="339"/>
                        </a:lnTo>
                        <a:lnTo>
                          <a:pt x="4" y="348"/>
                        </a:lnTo>
                        <a:lnTo>
                          <a:pt x="2" y="359"/>
                        </a:lnTo>
                        <a:lnTo>
                          <a:pt x="2" y="368"/>
                        </a:lnTo>
                        <a:lnTo>
                          <a:pt x="9" y="372"/>
                        </a:lnTo>
                        <a:lnTo>
                          <a:pt x="12" y="383"/>
                        </a:lnTo>
                        <a:lnTo>
                          <a:pt x="0" y="398"/>
                        </a:lnTo>
                        <a:lnTo>
                          <a:pt x="5" y="416"/>
                        </a:lnTo>
                        <a:lnTo>
                          <a:pt x="12" y="432"/>
                        </a:lnTo>
                        <a:lnTo>
                          <a:pt x="19" y="453"/>
                        </a:lnTo>
                        <a:lnTo>
                          <a:pt x="25" y="471"/>
                        </a:lnTo>
                        <a:lnTo>
                          <a:pt x="31" y="491"/>
                        </a:lnTo>
                        <a:lnTo>
                          <a:pt x="35" y="510"/>
                        </a:lnTo>
                        <a:lnTo>
                          <a:pt x="40" y="530"/>
                        </a:lnTo>
                        <a:lnTo>
                          <a:pt x="41" y="546"/>
                        </a:lnTo>
                        <a:lnTo>
                          <a:pt x="38" y="569"/>
                        </a:lnTo>
                        <a:lnTo>
                          <a:pt x="34" y="578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0" name="Freeform 494"/>
                  <p:cNvSpPr>
                    <a:spLocks/>
                  </p:cNvSpPr>
                  <p:nvPr/>
                </p:nvSpPr>
                <p:spPr bwMode="auto">
                  <a:xfrm>
                    <a:off x="1617" y="2105"/>
                    <a:ext cx="103" cy="105"/>
                  </a:xfrm>
                  <a:custGeom>
                    <a:avLst/>
                    <a:gdLst>
                      <a:gd name="T0" fmla="*/ 0 w 145"/>
                      <a:gd name="T1" fmla="*/ 157 h 157"/>
                      <a:gd name="T2" fmla="*/ 24 w 145"/>
                      <a:gd name="T3" fmla="*/ 155 h 157"/>
                      <a:gd name="T4" fmla="*/ 44 w 145"/>
                      <a:gd name="T5" fmla="*/ 146 h 157"/>
                      <a:gd name="T6" fmla="*/ 64 w 145"/>
                      <a:gd name="T7" fmla="*/ 150 h 157"/>
                      <a:gd name="T8" fmla="*/ 93 w 145"/>
                      <a:gd name="T9" fmla="*/ 146 h 157"/>
                      <a:gd name="T10" fmla="*/ 99 w 145"/>
                      <a:gd name="T11" fmla="*/ 138 h 157"/>
                      <a:gd name="T12" fmla="*/ 111 w 145"/>
                      <a:gd name="T13" fmla="*/ 127 h 157"/>
                      <a:gd name="T14" fmla="*/ 115 w 145"/>
                      <a:gd name="T15" fmla="*/ 118 h 157"/>
                      <a:gd name="T16" fmla="*/ 111 w 145"/>
                      <a:gd name="T17" fmla="*/ 101 h 157"/>
                      <a:gd name="T18" fmla="*/ 115 w 145"/>
                      <a:gd name="T19" fmla="*/ 78 h 157"/>
                      <a:gd name="T20" fmla="*/ 111 w 145"/>
                      <a:gd name="T21" fmla="*/ 50 h 157"/>
                      <a:gd name="T22" fmla="*/ 124 w 145"/>
                      <a:gd name="T23" fmla="*/ 43 h 157"/>
                      <a:gd name="T24" fmla="*/ 145 w 145"/>
                      <a:gd name="T25" fmla="*/ 28 h 157"/>
                      <a:gd name="T26" fmla="*/ 132 w 145"/>
                      <a:gd name="T27" fmla="*/ 19 h 157"/>
                      <a:gd name="T28" fmla="*/ 144 w 145"/>
                      <a:gd name="T29" fmla="*/ 0 h 157"/>
                      <a:gd name="T30" fmla="*/ 127 w 145"/>
                      <a:gd name="T31" fmla="*/ 2 h 157"/>
                      <a:gd name="T32" fmla="*/ 114 w 145"/>
                      <a:gd name="T33" fmla="*/ 6 h 157"/>
                      <a:gd name="T34" fmla="*/ 96 w 145"/>
                      <a:gd name="T35" fmla="*/ 15 h 157"/>
                      <a:gd name="T36" fmla="*/ 86 w 145"/>
                      <a:gd name="T37" fmla="*/ 29 h 157"/>
                      <a:gd name="T38" fmla="*/ 83 w 145"/>
                      <a:gd name="T39" fmla="*/ 43 h 157"/>
                      <a:gd name="T40" fmla="*/ 82 w 145"/>
                      <a:gd name="T41" fmla="*/ 63 h 157"/>
                      <a:gd name="T42" fmla="*/ 78 w 145"/>
                      <a:gd name="T43" fmla="*/ 83 h 157"/>
                      <a:gd name="T44" fmla="*/ 67 w 145"/>
                      <a:gd name="T45" fmla="*/ 100 h 157"/>
                      <a:gd name="T46" fmla="*/ 57 w 145"/>
                      <a:gd name="T47" fmla="*/ 101 h 157"/>
                      <a:gd name="T48" fmla="*/ 53 w 145"/>
                      <a:gd name="T49" fmla="*/ 101 h 157"/>
                      <a:gd name="T50" fmla="*/ 44 w 145"/>
                      <a:gd name="T51" fmla="*/ 115 h 157"/>
                      <a:gd name="T52" fmla="*/ 28 w 145"/>
                      <a:gd name="T53" fmla="*/ 118 h 157"/>
                      <a:gd name="T54" fmla="*/ 37 w 145"/>
                      <a:gd name="T55" fmla="*/ 127 h 157"/>
                      <a:gd name="T56" fmla="*/ 21 w 145"/>
                      <a:gd name="T57" fmla="*/ 133 h 157"/>
                      <a:gd name="T58" fmla="*/ 12 w 145"/>
                      <a:gd name="T59" fmla="*/ 142 h 157"/>
                      <a:gd name="T60" fmla="*/ 0 w 145"/>
                      <a:gd name="T61" fmla="*/ 151 h 157"/>
                      <a:gd name="T62" fmla="*/ 0 w 145"/>
                      <a:gd name="T63" fmla="*/ 157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45" h="157">
                        <a:moveTo>
                          <a:pt x="0" y="157"/>
                        </a:moveTo>
                        <a:lnTo>
                          <a:pt x="24" y="155"/>
                        </a:lnTo>
                        <a:lnTo>
                          <a:pt x="44" y="146"/>
                        </a:lnTo>
                        <a:lnTo>
                          <a:pt x="64" y="150"/>
                        </a:lnTo>
                        <a:lnTo>
                          <a:pt x="93" y="146"/>
                        </a:lnTo>
                        <a:lnTo>
                          <a:pt x="99" y="138"/>
                        </a:lnTo>
                        <a:lnTo>
                          <a:pt x="111" y="127"/>
                        </a:lnTo>
                        <a:lnTo>
                          <a:pt x="115" y="118"/>
                        </a:lnTo>
                        <a:lnTo>
                          <a:pt x="111" y="101"/>
                        </a:lnTo>
                        <a:lnTo>
                          <a:pt x="115" y="78"/>
                        </a:lnTo>
                        <a:lnTo>
                          <a:pt x="111" y="50"/>
                        </a:lnTo>
                        <a:lnTo>
                          <a:pt x="124" y="43"/>
                        </a:lnTo>
                        <a:lnTo>
                          <a:pt x="145" y="28"/>
                        </a:lnTo>
                        <a:lnTo>
                          <a:pt x="132" y="19"/>
                        </a:lnTo>
                        <a:lnTo>
                          <a:pt x="144" y="0"/>
                        </a:lnTo>
                        <a:lnTo>
                          <a:pt x="127" y="2"/>
                        </a:lnTo>
                        <a:lnTo>
                          <a:pt x="114" y="6"/>
                        </a:lnTo>
                        <a:lnTo>
                          <a:pt x="96" y="15"/>
                        </a:lnTo>
                        <a:lnTo>
                          <a:pt x="86" y="29"/>
                        </a:lnTo>
                        <a:lnTo>
                          <a:pt x="83" y="43"/>
                        </a:lnTo>
                        <a:lnTo>
                          <a:pt x="82" y="63"/>
                        </a:lnTo>
                        <a:lnTo>
                          <a:pt x="78" y="83"/>
                        </a:lnTo>
                        <a:lnTo>
                          <a:pt x="67" y="100"/>
                        </a:lnTo>
                        <a:lnTo>
                          <a:pt x="57" y="101"/>
                        </a:lnTo>
                        <a:lnTo>
                          <a:pt x="53" y="101"/>
                        </a:lnTo>
                        <a:lnTo>
                          <a:pt x="44" y="115"/>
                        </a:lnTo>
                        <a:lnTo>
                          <a:pt x="28" y="118"/>
                        </a:lnTo>
                        <a:lnTo>
                          <a:pt x="37" y="127"/>
                        </a:lnTo>
                        <a:lnTo>
                          <a:pt x="21" y="133"/>
                        </a:lnTo>
                        <a:lnTo>
                          <a:pt x="12" y="142"/>
                        </a:lnTo>
                        <a:lnTo>
                          <a:pt x="0" y="151"/>
                        </a:lnTo>
                        <a:lnTo>
                          <a:pt x="0" y="157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1" name="Freeform 495"/>
                  <p:cNvSpPr>
                    <a:spLocks/>
                  </p:cNvSpPr>
                  <p:nvPr/>
                </p:nvSpPr>
                <p:spPr bwMode="auto">
                  <a:xfrm>
                    <a:off x="1584" y="2143"/>
                    <a:ext cx="76" cy="51"/>
                  </a:xfrm>
                  <a:custGeom>
                    <a:avLst/>
                    <a:gdLst>
                      <a:gd name="T0" fmla="*/ 0 w 108"/>
                      <a:gd name="T1" fmla="*/ 71 h 77"/>
                      <a:gd name="T2" fmla="*/ 25 w 108"/>
                      <a:gd name="T3" fmla="*/ 77 h 77"/>
                      <a:gd name="T4" fmla="*/ 58 w 108"/>
                      <a:gd name="T5" fmla="*/ 65 h 77"/>
                      <a:gd name="T6" fmla="*/ 71 w 108"/>
                      <a:gd name="T7" fmla="*/ 44 h 77"/>
                      <a:gd name="T8" fmla="*/ 108 w 108"/>
                      <a:gd name="T9" fmla="*/ 13 h 77"/>
                      <a:gd name="T10" fmla="*/ 80 w 108"/>
                      <a:gd name="T11" fmla="*/ 0 h 77"/>
                      <a:gd name="T12" fmla="*/ 58 w 108"/>
                      <a:gd name="T13" fmla="*/ 18 h 77"/>
                      <a:gd name="T14" fmla="*/ 44 w 108"/>
                      <a:gd name="T15" fmla="*/ 18 h 77"/>
                      <a:gd name="T16" fmla="*/ 25 w 108"/>
                      <a:gd name="T17" fmla="*/ 38 h 77"/>
                      <a:gd name="T18" fmla="*/ 38 w 108"/>
                      <a:gd name="T19" fmla="*/ 44 h 77"/>
                      <a:gd name="T20" fmla="*/ 15 w 108"/>
                      <a:gd name="T21" fmla="*/ 59 h 77"/>
                      <a:gd name="T22" fmla="*/ 0 w 108"/>
                      <a:gd name="T23" fmla="*/ 71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8" h="77">
                        <a:moveTo>
                          <a:pt x="0" y="71"/>
                        </a:moveTo>
                        <a:lnTo>
                          <a:pt x="25" y="77"/>
                        </a:lnTo>
                        <a:lnTo>
                          <a:pt x="58" y="65"/>
                        </a:lnTo>
                        <a:lnTo>
                          <a:pt x="71" y="44"/>
                        </a:lnTo>
                        <a:lnTo>
                          <a:pt x="108" y="13"/>
                        </a:lnTo>
                        <a:lnTo>
                          <a:pt x="80" y="0"/>
                        </a:lnTo>
                        <a:lnTo>
                          <a:pt x="58" y="18"/>
                        </a:lnTo>
                        <a:lnTo>
                          <a:pt x="44" y="18"/>
                        </a:lnTo>
                        <a:lnTo>
                          <a:pt x="25" y="38"/>
                        </a:lnTo>
                        <a:lnTo>
                          <a:pt x="38" y="44"/>
                        </a:lnTo>
                        <a:lnTo>
                          <a:pt x="15" y="59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2" name="Freeform 496"/>
                  <p:cNvSpPr>
                    <a:spLocks/>
                  </p:cNvSpPr>
                  <p:nvPr/>
                </p:nvSpPr>
                <p:spPr bwMode="auto">
                  <a:xfrm>
                    <a:off x="1248" y="2404"/>
                    <a:ext cx="901" cy="1181"/>
                  </a:xfrm>
                  <a:custGeom>
                    <a:avLst/>
                    <a:gdLst>
                      <a:gd name="T0" fmla="*/ 1194 w 1268"/>
                      <a:gd name="T1" fmla="*/ 818 h 1759"/>
                      <a:gd name="T2" fmla="*/ 1080 w 1268"/>
                      <a:gd name="T3" fmla="*/ 952 h 1759"/>
                      <a:gd name="T4" fmla="*/ 1039 w 1268"/>
                      <a:gd name="T5" fmla="*/ 1003 h 1759"/>
                      <a:gd name="T6" fmla="*/ 1019 w 1268"/>
                      <a:gd name="T7" fmla="*/ 1157 h 1759"/>
                      <a:gd name="T8" fmla="*/ 1036 w 1268"/>
                      <a:gd name="T9" fmla="*/ 1244 h 1759"/>
                      <a:gd name="T10" fmla="*/ 1016 w 1268"/>
                      <a:gd name="T11" fmla="*/ 1299 h 1759"/>
                      <a:gd name="T12" fmla="*/ 982 w 1268"/>
                      <a:gd name="T13" fmla="*/ 1342 h 1759"/>
                      <a:gd name="T14" fmla="*/ 935 w 1268"/>
                      <a:gd name="T15" fmla="*/ 1384 h 1759"/>
                      <a:gd name="T16" fmla="*/ 920 w 1268"/>
                      <a:gd name="T17" fmla="*/ 1444 h 1759"/>
                      <a:gd name="T18" fmla="*/ 911 w 1268"/>
                      <a:gd name="T19" fmla="*/ 1507 h 1759"/>
                      <a:gd name="T20" fmla="*/ 856 w 1268"/>
                      <a:gd name="T21" fmla="*/ 1626 h 1759"/>
                      <a:gd name="T22" fmla="*/ 697 w 1268"/>
                      <a:gd name="T23" fmla="*/ 1748 h 1759"/>
                      <a:gd name="T24" fmla="*/ 588 w 1268"/>
                      <a:gd name="T25" fmla="*/ 1649 h 1759"/>
                      <a:gd name="T26" fmla="*/ 512 w 1268"/>
                      <a:gd name="T27" fmla="*/ 1378 h 1759"/>
                      <a:gd name="T28" fmla="*/ 504 w 1268"/>
                      <a:gd name="T29" fmla="*/ 1331 h 1759"/>
                      <a:gd name="T30" fmla="*/ 503 w 1268"/>
                      <a:gd name="T31" fmla="*/ 1287 h 1759"/>
                      <a:gd name="T32" fmla="*/ 506 w 1268"/>
                      <a:gd name="T33" fmla="*/ 1242 h 1759"/>
                      <a:gd name="T34" fmla="*/ 518 w 1268"/>
                      <a:gd name="T35" fmla="*/ 1194 h 1759"/>
                      <a:gd name="T36" fmla="*/ 513 w 1268"/>
                      <a:gd name="T37" fmla="*/ 1099 h 1759"/>
                      <a:gd name="T38" fmla="*/ 506 w 1268"/>
                      <a:gd name="T39" fmla="*/ 1033 h 1759"/>
                      <a:gd name="T40" fmla="*/ 441 w 1268"/>
                      <a:gd name="T41" fmla="*/ 908 h 1759"/>
                      <a:gd name="T42" fmla="*/ 465 w 1268"/>
                      <a:gd name="T43" fmla="*/ 824 h 1759"/>
                      <a:gd name="T44" fmla="*/ 415 w 1268"/>
                      <a:gd name="T45" fmla="*/ 778 h 1759"/>
                      <a:gd name="T46" fmla="*/ 334 w 1268"/>
                      <a:gd name="T47" fmla="*/ 750 h 1759"/>
                      <a:gd name="T48" fmla="*/ 282 w 1268"/>
                      <a:gd name="T49" fmla="*/ 765 h 1759"/>
                      <a:gd name="T50" fmla="*/ 222 w 1268"/>
                      <a:gd name="T51" fmla="*/ 778 h 1759"/>
                      <a:gd name="T52" fmla="*/ 167 w 1268"/>
                      <a:gd name="T53" fmla="*/ 778 h 1759"/>
                      <a:gd name="T54" fmla="*/ 89 w 1268"/>
                      <a:gd name="T55" fmla="*/ 737 h 1759"/>
                      <a:gd name="T56" fmla="*/ 69 w 1268"/>
                      <a:gd name="T57" fmla="*/ 694 h 1759"/>
                      <a:gd name="T58" fmla="*/ 40 w 1268"/>
                      <a:gd name="T59" fmla="*/ 645 h 1759"/>
                      <a:gd name="T60" fmla="*/ 17 w 1268"/>
                      <a:gd name="T61" fmla="*/ 598 h 1759"/>
                      <a:gd name="T62" fmla="*/ 7 w 1268"/>
                      <a:gd name="T63" fmla="*/ 558 h 1759"/>
                      <a:gd name="T64" fmla="*/ 62 w 1268"/>
                      <a:gd name="T65" fmla="*/ 372 h 1759"/>
                      <a:gd name="T66" fmla="*/ 130 w 1268"/>
                      <a:gd name="T67" fmla="*/ 247 h 1759"/>
                      <a:gd name="T68" fmla="*/ 191 w 1268"/>
                      <a:gd name="T69" fmla="*/ 162 h 1759"/>
                      <a:gd name="T70" fmla="*/ 260 w 1268"/>
                      <a:gd name="T71" fmla="*/ 83 h 1759"/>
                      <a:gd name="T72" fmla="*/ 334 w 1268"/>
                      <a:gd name="T73" fmla="*/ 24 h 1759"/>
                      <a:gd name="T74" fmla="*/ 473 w 1268"/>
                      <a:gd name="T75" fmla="*/ 13 h 1759"/>
                      <a:gd name="T76" fmla="*/ 639 w 1268"/>
                      <a:gd name="T77" fmla="*/ 19 h 1759"/>
                      <a:gd name="T78" fmla="*/ 747 w 1268"/>
                      <a:gd name="T79" fmla="*/ 135 h 1759"/>
                      <a:gd name="T80" fmla="*/ 928 w 1268"/>
                      <a:gd name="T81" fmla="*/ 121 h 1759"/>
                      <a:gd name="T82" fmla="*/ 977 w 1268"/>
                      <a:gd name="T83" fmla="*/ 199 h 1759"/>
                      <a:gd name="T84" fmla="*/ 980 w 1268"/>
                      <a:gd name="T85" fmla="*/ 242 h 1759"/>
                      <a:gd name="T86" fmla="*/ 984 w 1268"/>
                      <a:gd name="T87" fmla="*/ 288 h 1759"/>
                      <a:gd name="T88" fmla="*/ 987 w 1268"/>
                      <a:gd name="T89" fmla="*/ 330 h 1759"/>
                      <a:gd name="T90" fmla="*/ 1026 w 1268"/>
                      <a:gd name="T91" fmla="*/ 444 h 1759"/>
                      <a:gd name="T92" fmla="*/ 1050 w 1268"/>
                      <a:gd name="T93" fmla="*/ 525 h 1759"/>
                      <a:gd name="T94" fmla="*/ 1086 w 1268"/>
                      <a:gd name="T95" fmla="*/ 587 h 1759"/>
                      <a:gd name="T96" fmla="*/ 1142 w 1268"/>
                      <a:gd name="T97" fmla="*/ 632 h 1759"/>
                      <a:gd name="T98" fmla="*/ 1268 w 1268"/>
                      <a:gd name="T99" fmla="*/ 638 h 17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268" h="1759">
                        <a:moveTo>
                          <a:pt x="1268" y="638"/>
                        </a:moveTo>
                        <a:lnTo>
                          <a:pt x="1248" y="714"/>
                        </a:lnTo>
                        <a:lnTo>
                          <a:pt x="1213" y="750"/>
                        </a:lnTo>
                        <a:lnTo>
                          <a:pt x="1194" y="818"/>
                        </a:lnTo>
                        <a:lnTo>
                          <a:pt x="1161" y="864"/>
                        </a:lnTo>
                        <a:lnTo>
                          <a:pt x="1097" y="923"/>
                        </a:lnTo>
                        <a:lnTo>
                          <a:pt x="1089" y="940"/>
                        </a:lnTo>
                        <a:lnTo>
                          <a:pt x="1080" y="952"/>
                        </a:lnTo>
                        <a:lnTo>
                          <a:pt x="1070" y="968"/>
                        </a:lnTo>
                        <a:lnTo>
                          <a:pt x="1061" y="980"/>
                        </a:lnTo>
                        <a:lnTo>
                          <a:pt x="1050" y="992"/>
                        </a:lnTo>
                        <a:lnTo>
                          <a:pt x="1039" y="1003"/>
                        </a:lnTo>
                        <a:lnTo>
                          <a:pt x="1029" y="1015"/>
                        </a:lnTo>
                        <a:lnTo>
                          <a:pt x="1016" y="1027"/>
                        </a:lnTo>
                        <a:lnTo>
                          <a:pt x="1002" y="1076"/>
                        </a:lnTo>
                        <a:lnTo>
                          <a:pt x="1019" y="1157"/>
                        </a:lnTo>
                        <a:lnTo>
                          <a:pt x="1045" y="1185"/>
                        </a:lnTo>
                        <a:lnTo>
                          <a:pt x="1044" y="1207"/>
                        </a:lnTo>
                        <a:lnTo>
                          <a:pt x="1039" y="1227"/>
                        </a:lnTo>
                        <a:lnTo>
                          <a:pt x="1036" y="1244"/>
                        </a:lnTo>
                        <a:lnTo>
                          <a:pt x="1031" y="1261"/>
                        </a:lnTo>
                        <a:lnTo>
                          <a:pt x="1026" y="1275"/>
                        </a:lnTo>
                        <a:lnTo>
                          <a:pt x="1022" y="1288"/>
                        </a:lnTo>
                        <a:lnTo>
                          <a:pt x="1016" y="1299"/>
                        </a:lnTo>
                        <a:lnTo>
                          <a:pt x="1009" y="1313"/>
                        </a:lnTo>
                        <a:lnTo>
                          <a:pt x="1000" y="1322"/>
                        </a:lnTo>
                        <a:lnTo>
                          <a:pt x="992" y="1333"/>
                        </a:lnTo>
                        <a:lnTo>
                          <a:pt x="982" y="1342"/>
                        </a:lnTo>
                        <a:lnTo>
                          <a:pt x="972" y="1351"/>
                        </a:lnTo>
                        <a:lnTo>
                          <a:pt x="960" y="1362"/>
                        </a:lnTo>
                        <a:lnTo>
                          <a:pt x="948" y="1373"/>
                        </a:lnTo>
                        <a:lnTo>
                          <a:pt x="935" y="1384"/>
                        </a:lnTo>
                        <a:lnTo>
                          <a:pt x="920" y="1397"/>
                        </a:lnTo>
                        <a:lnTo>
                          <a:pt x="920" y="1414"/>
                        </a:lnTo>
                        <a:lnTo>
                          <a:pt x="920" y="1429"/>
                        </a:lnTo>
                        <a:lnTo>
                          <a:pt x="920" y="1444"/>
                        </a:lnTo>
                        <a:lnTo>
                          <a:pt x="918" y="1461"/>
                        </a:lnTo>
                        <a:lnTo>
                          <a:pt x="916" y="1476"/>
                        </a:lnTo>
                        <a:lnTo>
                          <a:pt x="915" y="1493"/>
                        </a:lnTo>
                        <a:lnTo>
                          <a:pt x="911" y="1507"/>
                        </a:lnTo>
                        <a:lnTo>
                          <a:pt x="908" y="1525"/>
                        </a:lnTo>
                        <a:lnTo>
                          <a:pt x="874" y="1550"/>
                        </a:lnTo>
                        <a:lnTo>
                          <a:pt x="863" y="1556"/>
                        </a:lnTo>
                        <a:lnTo>
                          <a:pt x="856" y="1626"/>
                        </a:lnTo>
                        <a:lnTo>
                          <a:pt x="824" y="1688"/>
                        </a:lnTo>
                        <a:lnTo>
                          <a:pt x="779" y="1705"/>
                        </a:lnTo>
                        <a:lnTo>
                          <a:pt x="762" y="1739"/>
                        </a:lnTo>
                        <a:lnTo>
                          <a:pt x="697" y="1748"/>
                        </a:lnTo>
                        <a:lnTo>
                          <a:pt x="656" y="1759"/>
                        </a:lnTo>
                        <a:lnTo>
                          <a:pt x="621" y="1745"/>
                        </a:lnTo>
                        <a:lnTo>
                          <a:pt x="614" y="1719"/>
                        </a:lnTo>
                        <a:lnTo>
                          <a:pt x="588" y="1649"/>
                        </a:lnTo>
                        <a:lnTo>
                          <a:pt x="568" y="1592"/>
                        </a:lnTo>
                        <a:lnTo>
                          <a:pt x="545" y="1554"/>
                        </a:lnTo>
                        <a:lnTo>
                          <a:pt x="536" y="1456"/>
                        </a:lnTo>
                        <a:lnTo>
                          <a:pt x="512" y="1378"/>
                        </a:lnTo>
                        <a:lnTo>
                          <a:pt x="510" y="1366"/>
                        </a:lnTo>
                        <a:lnTo>
                          <a:pt x="507" y="1354"/>
                        </a:lnTo>
                        <a:lnTo>
                          <a:pt x="506" y="1342"/>
                        </a:lnTo>
                        <a:lnTo>
                          <a:pt x="504" y="1331"/>
                        </a:lnTo>
                        <a:lnTo>
                          <a:pt x="504" y="1319"/>
                        </a:lnTo>
                        <a:lnTo>
                          <a:pt x="503" y="1307"/>
                        </a:lnTo>
                        <a:lnTo>
                          <a:pt x="503" y="1297"/>
                        </a:lnTo>
                        <a:lnTo>
                          <a:pt x="503" y="1287"/>
                        </a:lnTo>
                        <a:lnTo>
                          <a:pt x="503" y="1275"/>
                        </a:lnTo>
                        <a:lnTo>
                          <a:pt x="504" y="1264"/>
                        </a:lnTo>
                        <a:lnTo>
                          <a:pt x="504" y="1253"/>
                        </a:lnTo>
                        <a:lnTo>
                          <a:pt x="506" y="1242"/>
                        </a:lnTo>
                        <a:lnTo>
                          <a:pt x="507" y="1232"/>
                        </a:lnTo>
                        <a:lnTo>
                          <a:pt x="512" y="1220"/>
                        </a:lnTo>
                        <a:lnTo>
                          <a:pt x="513" y="1207"/>
                        </a:lnTo>
                        <a:lnTo>
                          <a:pt x="518" y="1194"/>
                        </a:lnTo>
                        <a:lnTo>
                          <a:pt x="520" y="1145"/>
                        </a:lnTo>
                        <a:lnTo>
                          <a:pt x="518" y="1130"/>
                        </a:lnTo>
                        <a:lnTo>
                          <a:pt x="515" y="1113"/>
                        </a:lnTo>
                        <a:lnTo>
                          <a:pt x="513" y="1099"/>
                        </a:lnTo>
                        <a:lnTo>
                          <a:pt x="512" y="1080"/>
                        </a:lnTo>
                        <a:lnTo>
                          <a:pt x="507" y="1065"/>
                        </a:lnTo>
                        <a:lnTo>
                          <a:pt x="506" y="1049"/>
                        </a:lnTo>
                        <a:lnTo>
                          <a:pt x="506" y="1033"/>
                        </a:lnTo>
                        <a:lnTo>
                          <a:pt x="506" y="1018"/>
                        </a:lnTo>
                        <a:lnTo>
                          <a:pt x="487" y="993"/>
                        </a:lnTo>
                        <a:lnTo>
                          <a:pt x="465" y="951"/>
                        </a:lnTo>
                        <a:lnTo>
                          <a:pt x="441" y="908"/>
                        </a:lnTo>
                        <a:lnTo>
                          <a:pt x="451" y="887"/>
                        </a:lnTo>
                        <a:lnTo>
                          <a:pt x="461" y="864"/>
                        </a:lnTo>
                        <a:lnTo>
                          <a:pt x="465" y="844"/>
                        </a:lnTo>
                        <a:lnTo>
                          <a:pt x="465" y="824"/>
                        </a:lnTo>
                        <a:lnTo>
                          <a:pt x="459" y="807"/>
                        </a:lnTo>
                        <a:lnTo>
                          <a:pt x="449" y="792"/>
                        </a:lnTo>
                        <a:lnTo>
                          <a:pt x="434" y="781"/>
                        </a:lnTo>
                        <a:lnTo>
                          <a:pt x="415" y="778"/>
                        </a:lnTo>
                        <a:lnTo>
                          <a:pt x="392" y="778"/>
                        </a:lnTo>
                        <a:lnTo>
                          <a:pt x="374" y="750"/>
                        </a:lnTo>
                        <a:lnTo>
                          <a:pt x="345" y="746"/>
                        </a:lnTo>
                        <a:lnTo>
                          <a:pt x="334" y="750"/>
                        </a:lnTo>
                        <a:lnTo>
                          <a:pt x="324" y="752"/>
                        </a:lnTo>
                        <a:lnTo>
                          <a:pt x="311" y="755"/>
                        </a:lnTo>
                        <a:lnTo>
                          <a:pt x="296" y="760"/>
                        </a:lnTo>
                        <a:lnTo>
                          <a:pt x="282" y="765"/>
                        </a:lnTo>
                        <a:lnTo>
                          <a:pt x="269" y="769"/>
                        </a:lnTo>
                        <a:lnTo>
                          <a:pt x="253" y="772"/>
                        </a:lnTo>
                        <a:lnTo>
                          <a:pt x="238" y="775"/>
                        </a:lnTo>
                        <a:lnTo>
                          <a:pt x="222" y="778"/>
                        </a:lnTo>
                        <a:lnTo>
                          <a:pt x="208" y="780"/>
                        </a:lnTo>
                        <a:lnTo>
                          <a:pt x="194" y="781"/>
                        </a:lnTo>
                        <a:lnTo>
                          <a:pt x="179" y="780"/>
                        </a:lnTo>
                        <a:lnTo>
                          <a:pt x="167" y="778"/>
                        </a:lnTo>
                        <a:lnTo>
                          <a:pt x="157" y="774"/>
                        </a:lnTo>
                        <a:lnTo>
                          <a:pt x="147" y="770"/>
                        </a:lnTo>
                        <a:lnTo>
                          <a:pt x="138" y="763"/>
                        </a:lnTo>
                        <a:lnTo>
                          <a:pt x="89" y="737"/>
                        </a:lnTo>
                        <a:lnTo>
                          <a:pt x="86" y="728"/>
                        </a:lnTo>
                        <a:lnTo>
                          <a:pt x="81" y="717"/>
                        </a:lnTo>
                        <a:lnTo>
                          <a:pt x="74" y="705"/>
                        </a:lnTo>
                        <a:lnTo>
                          <a:pt x="69" y="694"/>
                        </a:lnTo>
                        <a:lnTo>
                          <a:pt x="62" y="682"/>
                        </a:lnTo>
                        <a:lnTo>
                          <a:pt x="56" y="671"/>
                        </a:lnTo>
                        <a:lnTo>
                          <a:pt x="49" y="658"/>
                        </a:lnTo>
                        <a:lnTo>
                          <a:pt x="40" y="645"/>
                        </a:lnTo>
                        <a:lnTo>
                          <a:pt x="33" y="632"/>
                        </a:lnTo>
                        <a:lnTo>
                          <a:pt x="27" y="621"/>
                        </a:lnTo>
                        <a:lnTo>
                          <a:pt x="22" y="608"/>
                        </a:lnTo>
                        <a:lnTo>
                          <a:pt x="17" y="598"/>
                        </a:lnTo>
                        <a:lnTo>
                          <a:pt x="11" y="586"/>
                        </a:lnTo>
                        <a:lnTo>
                          <a:pt x="8" y="575"/>
                        </a:lnTo>
                        <a:lnTo>
                          <a:pt x="7" y="566"/>
                        </a:lnTo>
                        <a:lnTo>
                          <a:pt x="7" y="558"/>
                        </a:lnTo>
                        <a:lnTo>
                          <a:pt x="0" y="531"/>
                        </a:lnTo>
                        <a:lnTo>
                          <a:pt x="17" y="497"/>
                        </a:lnTo>
                        <a:lnTo>
                          <a:pt x="43" y="439"/>
                        </a:lnTo>
                        <a:lnTo>
                          <a:pt x="62" y="372"/>
                        </a:lnTo>
                        <a:lnTo>
                          <a:pt x="86" y="304"/>
                        </a:lnTo>
                        <a:lnTo>
                          <a:pt x="99" y="288"/>
                        </a:lnTo>
                        <a:lnTo>
                          <a:pt x="114" y="268"/>
                        </a:lnTo>
                        <a:lnTo>
                          <a:pt x="130" y="247"/>
                        </a:lnTo>
                        <a:lnTo>
                          <a:pt x="143" y="227"/>
                        </a:lnTo>
                        <a:lnTo>
                          <a:pt x="159" y="205"/>
                        </a:lnTo>
                        <a:lnTo>
                          <a:pt x="175" y="184"/>
                        </a:lnTo>
                        <a:lnTo>
                          <a:pt x="191" y="162"/>
                        </a:lnTo>
                        <a:lnTo>
                          <a:pt x="208" y="141"/>
                        </a:lnTo>
                        <a:lnTo>
                          <a:pt x="224" y="121"/>
                        </a:lnTo>
                        <a:lnTo>
                          <a:pt x="241" y="101"/>
                        </a:lnTo>
                        <a:lnTo>
                          <a:pt x="260" y="83"/>
                        </a:lnTo>
                        <a:lnTo>
                          <a:pt x="277" y="66"/>
                        </a:lnTo>
                        <a:lnTo>
                          <a:pt x="295" y="50"/>
                        </a:lnTo>
                        <a:lnTo>
                          <a:pt x="314" y="36"/>
                        </a:lnTo>
                        <a:lnTo>
                          <a:pt x="334" y="24"/>
                        </a:lnTo>
                        <a:lnTo>
                          <a:pt x="354" y="13"/>
                        </a:lnTo>
                        <a:lnTo>
                          <a:pt x="364" y="0"/>
                        </a:lnTo>
                        <a:lnTo>
                          <a:pt x="383" y="16"/>
                        </a:lnTo>
                        <a:lnTo>
                          <a:pt x="473" y="13"/>
                        </a:lnTo>
                        <a:lnTo>
                          <a:pt x="533" y="5"/>
                        </a:lnTo>
                        <a:lnTo>
                          <a:pt x="562" y="4"/>
                        </a:lnTo>
                        <a:lnTo>
                          <a:pt x="614" y="10"/>
                        </a:lnTo>
                        <a:lnTo>
                          <a:pt x="639" y="19"/>
                        </a:lnTo>
                        <a:lnTo>
                          <a:pt x="621" y="48"/>
                        </a:lnTo>
                        <a:lnTo>
                          <a:pt x="656" y="81"/>
                        </a:lnTo>
                        <a:lnTo>
                          <a:pt x="707" y="107"/>
                        </a:lnTo>
                        <a:lnTo>
                          <a:pt x="747" y="135"/>
                        </a:lnTo>
                        <a:lnTo>
                          <a:pt x="783" y="109"/>
                        </a:lnTo>
                        <a:lnTo>
                          <a:pt x="820" y="98"/>
                        </a:lnTo>
                        <a:lnTo>
                          <a:pt x="879" y="118"/>
                        </a:lnTo>
                        <a:lnTo>
                          <a:pt x="928" y="121"/>
                        </a:lnTo>
                        <a:lnTo>
                          <a:pt x="974" y="118"/>
                        </a:lnTo>
                        <a:lnTo>
                          <a:pt x="977" y="177"/>
                        </a:lnTo>
                        <a:lnTo>
                          <a:pt x="977" y="188"/>
                        </a:lnTo>
                        <a:lnTo>
                          <a:pt x="977" y="199"/>
                        </a:lnTo>
                        <a:lnTo>
                          <a:pt x="979" y="210"/>
                        </a:lnTo>
                        <a:lnTo>
                          <a:pt x="979" y="221"/>
                        </a:lnTo>
                        <a:lnTo>
                          <a:pt x="979" y="233"/>
                        </a:lnTo>
                        <a:lnTo>
                          <a:pt x="980" y="242"/>
                        </a:lnTo>
                        <a:lnTo>
                          <a:pt x="980" y="254"/>
                        </a:lnTo>
                        <a:lnTo>
                          <a:pt x="980" y="265"/>
                        </a:lnTo>
                        <a:lnTo>
                          <a:pt x="982" y="274"/>
                        </a:lnTo>
                        <a:lnTo>
                          <a:pt x="984" y="288"/>
                        </a:lnTo>
                        <a:lnTo>
                          <a:pt x="984" y="297"/>
                        </a:lnTo>
                        <a:lnTo>
                          <a:pt x="986" y="308"/>
                        </a:lnTo>
                        <a:lnTo>
                          <a:pt x="987" y="319"/>
                        </a:lnTo>
                        <a:lnTo>
                          <a:pt x="987" y="330"/>
                        </a:lnTo>
                        <a:lnTo>
                          <a:pt x="989" y="340"/>
                        </a:lnTo>
                        <a:lnTo>
                          <a:pt x="990" y="349"/>
                        </a:lnTo>
                        <a:lnTo>
                          <a:pt x="1022" y="422"/>
                        </a:lnTo>
                        <a:lnTo>
                          <a:pt x="1026" y="444"/>
                        </a:lnTo>
                        <a:lnTo>
                          <a:pt x="1032" y="466"/>
                        </a:lnTo>
                        <a:lnTo>
                          <a:pt x="1038" y="486"/>
                        </a:lnTo>
                        <a:lnTo>
                          <a:pt x="1045" y="505"/>
                        </a:lnTo>
                        <a:lnTo>
                          <a:pt x="1050" y="525"/>
                        </a:lnTo>
                        <a:lnTo>
                          <a:pt x="1058" y="542"/>
                        </a:lnTo>
                        <a:lnTo>
                          <a:pt x="1065" y="558"/>
                        </a:lnTo>
                        <a:lnTo>
                          <a:pt x="1075" y="573"/>
                        </a:lnTo>
                        <a:lnTo>
                          <a:pt x="1086" y="587"/>
                        </a:lnTo>
                        <a:lnTo>
                          <a:pt x="1097" y="601"/>
                        </a:lnTo>
                        <a:lnTo>
                          <a:pt x="1110" y="613"/>
                        </a:lnTo>
                        <a:lnTo>
                          <a:pt x="1126" y="623"/>
                        </a:lnTo>
                        <a:lnTo>
                          <a:pt x="1142" y="632"/>
                        </a:lnTo>
                        <a:lnTo>
                          <a:pt x="1161" y="639"/>
                        </a:lnTo>
                        <a:lnTo>
                          <a:pt x="1183" y="645"/>
                        </a:lnTo>
                        <a:lnTo>
                          <a:pt x="1207" y="650"/>
                        </a:lnTo>
                        <a:lnTo>
                          <a:pt x="1268" y="638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3" name="Freeform 497"/>
                  <p:cNvSpPr>
                    <a:spLocks/>
                  </p:cNvSpPr>
                  <p:nvPr/>
                </p:nvSpPr>
                <p:spPr bwMode="auto">
                  <a:xfrm>
                    <a:off x="1636" y="2010"/>
                    <a:ext cx="87" cy="41"/>
                  </a:xfrm>
                  <a:custGeom>
                    <a:avLst/>
                    <a:gdLst>
                      <a:gd name="T0" fmla="*/ 35 w 121"/>
                      <a:gd name="T1" fmla="*/ 9 h 61"/>
                      <a:gd name="T2" fmla="*/ 18 w 121"/>
                      <a:gd name="T3" fmla="*/ 21 h 61"/>
                      <a:gd name="T4" fmla="*/ 15 w 121"/>
                      <a:gd name="T5" fmla="*/ 33 h 61"/>
                      <a:gd name="T6" fmla="*/ 5 w 121"/>
                      <a:gd name="T7" fmla="*/ 46 h 61"/>
                      <a:gd name="T8" fmla="*/ 31 w 121"/>
                      <a:gd name="T9" fmla="*/ 61 h 61"/>
                      <a:gd name="T10" fmla="*/ 59 w 121"/>
                      <a:gd name="T11" fmla="*/ 52 h 61"/>
                      <a:gd name="T12" fmla="*/ 87 w 121"/>
                      <a:gd name="T13" fmla="*/ 42 h 61"/>
                      <a:gd name="T14" fmla="*/ 100 w 121"/>
                      <a:gd name="T15" fmla="*/ 31 h 61"/>
                      <a:gd name="T16" fmla="*/ 118 w 121"/>
                      <a:gd name="T17" fmla="*/ 15 h 61"/>
                      <a:gd name="T18" fmla="*/ 121 w 121"/>
                      <a:gd name="T19" fmla="*/ 6 h 61"/>
                      <a:gd name="T20" fmla="*/ 108 w 121"/>
                      <a:gd name="T21" fmla="*/ 6 h 61"/>
                      <a:gd name="T22" fmla="*/ 77 w 121"/>
                      <a:gd name="T23" fmla="*/ 0 h 61"/>
                      <a:gd name="T24" fmla="*/ 48 w 121"/>
                      <a:gd name="T25" fmla="*/ 18 h 61"/>
                      <a:gd name="T26" fmla="*/ 45 w 121"/>
                      <a:gd name="T27" fmla="*/ 1 h 61"/>
                      <a:gd name="T28" fmla="*/ 0 w 121"/>
                      <a:gd name="T29" fmla="*/ 46 h 61"/>
                      <a:gd name="T30" fmla="*/ 35 w 121"/>
                      <a:gd name="T31" fmla="*/ 9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1" h="61">
                        <a:moveTo>
                          <a:pt x="35" y="9"/>
                        </a:moveTo>
                        <a:lnTo>
                          <a:pt x="18" y="21"/>
                        </a:lnTo>
                        <a:lnTo>
                          <a:pt x="15" y="33"/>
                        </a:lnTo>
                        <a:lnTo>
                          <a:pt x="5" y="46"/>
                        </a:lnTo>
                        <a:lnTo>
                          <a:pt x="31" y="61"/>
                        </a:lnTo>
                        <a:lnTo>
                          <a:pt x="59" y="52"/>
                        </a:lnTo>
                        <a:lnTo>
                          <a:pt x="87" y="42"/>
                        </a:lnTo>
                        <a:lnTo>
                          <a:pt x="100" y="31"/>
                        </a:lnTo>
                        <a:lnTo>
                          <a:pt x="118" y="15"/>
                        </a:lnTo>
                        <a:lnTo>
                          <a:pt x="121" y="6"/>
                        </a:lnTo>
                        <a:lnTo>
                          <a:pt x="108" y="6"/>
                        </a:lnTo>
                        <a:lnTo>
                          <a:pt x="77" y="0"/>
                        </a:lnTo>
                        <a:lnTo>
                          <a:pt x="48" y="18"/>
                        </a:lnTo>
                        <a:lnTo>
                          <a:pt x="45" y="1"/>
                        </a:lnTo>
                        <a:lnTo>
                          <a:pt x="0" y="46"/>
                        </a:lnTo>
                        <a:lnTo>
                          <a:pt x="35" y="9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" name="Freeform 498"/>
                  <p:cNvSpPr>
                    <a:spLocks/>
                  </p:cNvSpPr>
                  <p:nvPr/>
                </p:nvSpPr>
                <p:spPr bwMode="auto">
                  <a:xfrm>
                    <a:off x="4003" y="1916"/>
                    <a:ext cx="98" cy="51"/>
                  </a:xfrm>
                  <a:custGeom>
                    <a:avLst/>
                    <a:gdLst>
                      <a:gd name="T0" fmla="*/ 41 w 139"/>
                      <a:gd name="T1" fmla="*/ 0 h 77"/>
                      <a:gd name="T2" fmla="*/ 16 w 139"/>
                      <a:gd name="T3" fmla="*/ 4 h 77"/>
                      <a:gd name="T4" fmla="*/ 13 w 139"/>
                      <a:gd name="T5" fmla="*/ 22 h 77"/>
                      <a:gd name="T6" fmla="*/ 30 w 139"/>
                      <a:gd name="T7" fmla="*/ 27 h 77"/>
                      <a:gd name="T8" fmla="*/ 30 w 139"/>
                      <a:gd name="T9" fmla="*/ 42 h 77"/>
                      <a:gd name="T10" fmla="*/ 0 w 139"/>
                      <a:gd name="T11" fmla="*/ 50 h 77"/>
                      <a:gd name="T12" fmla="*/ 16 w 139"/>
                      <a:gd name="T13" fmla="*/ 71 h 77"/>
                      <a:gd name="T14" fmla="*/ 41 w 139"/>
                      <a:gd name="T15" fmla="*/ 77 h 77"/>
                      <a:gd name="T16" fmla="*/ 50 w 139"/>
                      <a:gd name="T17" fmla="*/ 75 h 77"/>
                      <a:gd name="T18" fmla="*/ 71 w 139"/>
                      <a:gd name="T19" fmla="*/ 65 h 77"/>
                      <a:gd name="T20" fmla="*/ 100 w 139"/>
                      <a:gd name="T21" fmla="*/ 71 h 77"/>
                      <a:gd name="T22" fmla="*/ 127 w 139"/>
                      <a:gd name="T23" fmla="*/ 71 h 77"/>
                      <a:gd name="T24" fmla="*/ 139 w 139"/>
                      <a:gd name="T25" fmla="*/ 53 h 77"/>
                      <a:gd name="T26" fmla="*/ 131 w 139"/>
                      <a:gd name="T27" fmla="*/ 35 h 77"/>
                      <a:gd name="T28" fmla="*/ 119 w 139"/>
                      <a:gd name="T29" fmla="*/ 32 h 77"/>
                      <a:gd name="T30" fmla="*/ 105 w 139"/>
                      <a:gd name="T31" fmla="*/ 12 h 77"/>
                      <a:gd name="T32" fmla="*/ 90 w 139"/>
                      <a:gd name="T33" fmla="*/ 27 h 77"/>
                      <a:gd name="T34" fmla="*/ 71 w 139"/>
                      <a:gd name="T35" fmla="*/ 18 h 77"/>
                      <a:gd name="T36" fmla="*/ 60 w 139"/>
                      <a:gd name="T37" fmla="*/ 12 h 77"/>
                      <a:gd name="T38" fmla="*/ 45 w 139"/>
                      <a:gd name="T39" fmla="*/ 15 h 77"/>
                      <a:gd name="T40" fmla="*/ 45 w 139"/>
                      <a:gd name="T41" fmla="*/ 4 h 77"/>
                      <a:gd name="T42" fmla="*/ 13 w 139"/>
                      <a:gd name="T43" fmla="*/ 7 h 77"/>
                      <a:gd name="T44" fmla="*/ 41 w 139"/>
                      <a:gd name="T45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39" h="77">
                        <a:moveTo>
                          <a:pt x="41" y="0"/>
                        </a:moveTo>
                        <a:lnTo>
                          <a:pt x="16" y="4"/>
                        </a:lnTo>
                        <a:lnTo>
                          <a:pt x="13" y="22"/>
                        </a:lnTo>
                        <a:lnTo>
                          <a:pt x="30" y="27"/>
                        </a:lnTo>
                        <a:lnTo>
                          <a:pt x="30" y="42"/>
                        </a:lnTo>
                        <a:lnTo>
                          <a:pt x="0" y="50"/>
                        </a:lnTo>
                        <a:lnTo>
                          <a:pt x="16" y="71"/>
                        </a:lnTo>
                        <a:lnTo>
                          <a:pt x="41" y="77"/>
                        </a:lnTo>
                        <a:lnTo>
                          <a:pt x="50" y="75"/>
                        </a:lnTo>
                        <a:lnTo>
                          <a:pt x="71" y="65"/>
                        </a:lnTo>
                        <a:lnTo>
                          <a:pt x="100" y="71"/>
                        </a:lnTo>
                        <a:lnTo>
                          <a:pt x="127" y="71"/>
                        </a:lnTo>
                        <a:lnTo>
                          <a:pt x="139" y="53"/>
                        </a:lnTo>
                        <a:lnTo>
                          <a:pt x="131" y="35"/>
                        </a:lnTo>
                        <a:lnTo>
                          <a:pt x="119" y="32"/>
                        </a:lnTo>
                        <a:lnTo>
                          <a:pt x="105" y="12"/>
                        </a:lnTo>
                        <a:lnTo>
                          <a:pt x="90" y="27"/>
                        </a:lnTo>
                        <a:lnTo>
                          <a:pt x="71" y="18"/>
                        </a:lnTo>
                        <a:lnTo>
                          <a:pt x="60" y="12"/>
                        </a:lnTo>
                        <a:lnTo>
                          <a:pt x="45" y="15"/>
                        </a:lnTo>
                        <a:lnTo>
                          <a:pt x="45" y="4"/>
                        </a:lnTo>
                        <a:lnTo>
                          <a:pt x="13" y="7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" name="Freeform 499"/>
                  <p:cNvSpPr>
                    <a:spLocks/>
                  </p:cNvSpPr>
                  <p:nvPr/>
                </p:nvSpPr>
                <p:spPr bwMode="auto">
                  <a:xfrm>
                    <a:off x="4360" y="2674"/>
                    <a:ext cx="79" cy="34"/>
                  </a:xfrm>
                  <a:custGeom>
                    <a:avLst/>
                    <a:gdLst>
                      <a:gd name="T0" fmla="*/ 0 w 110"/>
                      <a:gd name="T1" fmla="*/ 45 h 50"/>
                      <a:gd name="T2" fmla="*/ 28 w 110"/>
                      <a:gd name="T3" fmla="*/ 45 h 50"/>
                      <a:gd name="T4" fmla="*/ 61 w 110"/>
                      <a:gd name="T5" fmla="*/ 47 h 50"/>
                      <a:gd name="T6" fmla="*/ 93 w 110"/>
                      <a:gd name="T7" fmla="*/ 32 h 50"/>
                      <a:gd name="T8" fmla="*/ 110 w 110"/>
                      <a:gd name="T9" fmla="*/ 22 h 50"/>
                      <a:gd name="T10" fmla="*/ 87 w 110"/>
                      <a:gd name="T11" fmla="*/ 13 h 50"/>
                      <a:gd name="T12" fmla="*/ 61 w 110"/>
                      <a:gd name="T13" fmla="*/ 4 h 50"/>
                      <a:gd name="T14" fmla="*/ 44 w 110"/>
                      <a:gd name="T15" fmla="*/ 0 h 50"/>
                      <a:gd name="T16" fmla="*/ 33 w 110"/>
                      <a:gd name="T17" fmla="*/ 8 h 50"/>
                      <a:gd name="T18" fmla="*/ 38 w 110"/>
                      <a:gd name="T19" fmla="*/ 21 h 50"/>
                      <a:gd name="T20" fmla="*/ 28 w 110"/>
                      <a:gd name="T21" fmla="*/ 24 h 50"/>
                      <a:gd name="T22" fmla="*/ 13 w 110"/>
                      <a:gd name="T23" fmla="*/ 24 h 50"/>
                      <a:gd name="T24" fmla="*/ 3 w 110"/>
                      <a:gd name="T25" fmla="*/ 38 h 50"/>
                      <a:gd name="T26" fmla="*/ 5 w 110"/>
                      <a:gd name="T27" fmla="*/ 50 h 50"/>
                      <a:gd name="T28" fmla="*/ 0 w 110"/>
                      <a:gd name="T29" fmla="*/ 45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0" h="50">
                        <a:moveTo>
                          <a:pt x="0" y="45"/>
                        </a:moveTo>
                        <a:lnTo>
                          <a:pt x="28" y="45"/>
                        </a:lnTo>
                        <a:lnTo>
                          <a:pt x="61" y="47"/>
                        </a:lnTo>
                        <a:lnTo>
                          <a:pt x="93" y="32"/>
                        </a:lnTo>
                        <a:lnTo>
                          <a:pt x="110" y="22"/>
                        </a:lnTo>
                        <a:lnTo>
                          <a:pt x="87" y="13"/>
                        </a:lnTo>
                        <a:lnTo>
                          <a:pt x="61" y="4"/>
                        </a:lnTo>
                        <a:lnTo>
                          <a:pt x="44" y="0"/>
                        </a:lnTo>
                        <a:lnTo>
                          <a:pt x="33" y="8"/>
                        </a:lnTo>
                        <a:lnTo>
                          <a:pt x="38" y="21"/>
                        </a:lnTo>
                        <a:lnTo>
                          <a:pt x="28" y="24"/>
                        </a:lnTo>
                        <a:lnTo>
                          <a:pt x="13" y="24"/>
                        </a:lnTo>
                        <a:lnTo>
                          <a:pt x="3" y="38"/>
                        </a:lnTo>
                        <a:lnTo>
                          <a:pt x="5" y="5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" name="Freeform 500"/>
                  <p:cNvSpPr>
                    <a:spLocks/>
                  </p:cNvSpPr>
                  <p:nvPr/>
                </p:nvSpPr>
                <p:spPr bwMode="auto">
                  <a:xfrm>
                    <a:off x="4234" y="2610"/>
                    <a:ext cx="126" cy="64"/>
                  </a:xfrm>
                  <a:custGeom>
                    <a:avLst/>
                    <a:gdLst>
                      <a:gd name="T0" fmla="*/ 3 w 176"/>
                      <a:gd name="T1" fmla="*/ 23 h 96"/>
                      <a:gd name="T2" fmla="*/ 25 w 176"/>
                      <a:gd name="T3" fmla="*/ 0 h 96"/>
                      <a:gd name="T4" fmla="*/ 63 w 176"/>
                      <a:gd name="T5" fmla="*/ 0 h 96"/>
                      <a:gd name="T6" fmla="*/ 97 w 176"/>
                      <a:gd name="T7" fmla="*/ 14 h 96"/>
                      <a:gd name="T8" fmla="*/ 134 w 176"/>
                      <a:gd name="T9" fmla="*/ 28 h 96"/>
                      <a:gd name="T10" fmla="*/ 156 w 176"/>
                      <a:gd name="T11" fmla="*/ 47 h 96"/>
                      <a:gd name="T12" fmla="*/ 176 w 176"/>
                      <a:gd name="T13" fmla="*/ 62 h 96"/>
                      <a:gd name="T14" fmla="*/ 153 w 176"/>
                      <a:gd name="T15" fmla="*/ 84 h 96"/>
                      <a:gd name="T16" fmla="*/ 131 w 176"/>
                      <a:gd name="T17" fmla="*/ 96 h 96"/>
                      <a:gd name="T18" fmla="*/ 109 w 176"/>
                      <a:gd name="T19" fmla="*/ 89 h 96"/>
                      <a:gd name="T20" fmla="*/ 119 w 176"/>
                      <a:gd name="T21" fmla="*/ 75 h 96"/>
                      <a:gd name="T22" fmla="*/ 119 w 176"/>
                      <a:gd name="T23" fmla="*/ 61 h 96"/>
                      <a:gd name="T24" fmla="*/ 84 w 176"/>
                      <a:gd name="T25" fmla="*/ 34 h 96"/>
                      <a:gd name="T26" fmla="*/ 58 w 176"/>
                      <a:gd name="T27" fmla="*/ 28 h 96"/>
                      <a:gd name="T28" fmla="*/ 55 w 176"/>
                      <a:gd name="T29" fmla="*/ 23 h 96"/>
                      <a:gd name="T30" fmla="*/ 15 w 176"/>
                      <a:gd name="T31" fmla="*/ 28 h 96"/>
                      <a:gd name="T32" fmla="*/ 0 w 176"/>
                      <a:gd name="T33" fmla="*/ 25 h 96"/>
                      <a:gd name="T34" fmla="*/ 3 w 176"/>
                      <a:gd name="T35" fmla="*/ 23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76" h="96">
                        <a:moveTo>
                          <a:pt x="3" y="23"/>
                        </a:moveTo>
                        <a:lnTo>
                          <a:pt x="25" y="0"/>
                        </a:lnTo>
                        <a:lnTo>
                          <a:pt x="63" y="0"/>
                        </a:lnTo>
                        <a:lnTo>
                          <a:pt x="97" y="14"/>
                        </a:lnTo>
                        <a:lnTo>
                          <a:pt x="134" y="28"/>
                        </a:lnTo>
                        <a:lnTo>
                          <a:pt x="156" y="47"/>
                        </a:lnTo>
                        <a:lnTo>
                          <a:pt x="176" y="62"/>
                        </a:lnTo>
                        <a:lnTo>
                          <a:pt x="153" y="84"/>
                        </a:lnTo>
                        <a:lnTo>
                          <a:pt x="131" y="96"/>
                        </a:lnTo>
                        <a:lnTo>
                          <a:pt x="109" y="89"/>
                        </a:lnTo>
                        <a:lnTo>
                          <a:pt x="119" y="75"/>
                        </a:lnTo>
                        <a:lnTo>
                          <a:pt x="119" y="61"/>
                        </a:lnTo>
                        <a:lnTo>
                          <a:pt x="84" y="34"/>
                        </a:lnTo>
                        <a:lnTo>
                          <a:pt x="58" y="28"/>
                        </a:lnTo>
                        <a:lnTo>
                          <a:pt x="55" y="23"/>
                        </a:lnTo>
                        <a:lnTo>
                          <a:pt x="15" y="28"/>
                        </a:lnTo>
                        <a:lnTo>
                          <a:pt x="0" y="25"/>
                        </a:lnTo>
                        <a:lnTo>
                          <a:pt x="3" y="23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7" name="Freeform 501"/>
                  <p:cNvSpPr>
                    <a:spLocks/>
                  </p:cNvSpPr>
                  <p:nvPr/>
                </p:nvSpPr>
                <p:spPr bwMode="auto">
                  <a:xfrm>
                    <a:off x="4196" y="2018"/>
                    <a:ext cx="50" cy="28"/>
                  </a:xfrm>
                  <a:custGeom>
                    <a:avLst/>
                    <a:gdLst>
                      <a:gd name="T0" fmla="*/ 3 w 70"/>
                      <a:gd name="T1" fmla="*/ 38 h 43"/>
                      <a:gd name="T2" fmla="*/ 26 w 70"/>
                      <a:gd name="T3" fmla="*/ 43 h 43"/>
                      <a:gd name="T4" fmla="*/ 40 w 70"/>
                      <a:gd name="T5" fmla="*/ 32 h 43"/>
                      <a:gd name="T6" fmla="*/ 59 w 70"/>
                      <a:gd name="T7" fmla="*/ 34 h 43"/>
                      <a:gd name="T8" fmla="*/ 70 w 70"/>
                      <a:gd name="T9" fmla="*/ 32 h 43"/>
                      <a:gd name="T10" fmla="*/ 59 w 70"/>
                      <a:gd name="T11" fmla="*/ 21 h 43"/>
                      <a:gd name="T12" fmla="*/ 48 w 70"/>
                      <a:gd name="T13" fmla="*/ 9 h 43"/>
                      <a:gd name="T14" fmla="*/ 38 w 70"/>
                      <a:gd name="T15" fmla="*/ 0 h 43"/>
                      <a:gd name="T16" fmla="*/ 25 w 70"/>
                      <a:gd name="T17" fmla="*/ 15 h 43"/>
                      <a:gd name="T18" fmla="*/ 0 w 70"/>
                      <a:gd name="T19" fmla="*/ 38 h 43"/>
                      <a:gd name="T20" fmla="*/ 3 w 70"/>
                      <a:gd name="T21" fmla="*/ 38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43">
                        <a:moveTo>
                          <a:pt x="3" y="38"/>
                        </a:moveTo>
                        <a:lnTo>
                          <a:pt x="26" y="43"/>
                        </a:lnTo>
                        <a:lnTo>
                          <a:pt x="40" y="32"/>
                        </a:lnTo>
                        <a:lnTo>
                          <a:pt x="59" y="34"/>
                        </a:lnTo>
                        <a:lnTo>
                          <a:pt x="70" y="32"/>
                        </a:lnTo>
                        <a:lnTo>
                          <a:pt x="59" y="21"/>
                        </a:lnTo>
                        <a:lnTo>
                          <a:pt x="48" y="9"/>
                        </a:lnTo>
                        <a:lnTo>
                          <a:pt x="38" y="0"/>
                        </a:lnTo>
                        <a:lnTo>
                          <a:pt x="25" y="15"/>
                        </a:lnTo>
                        <a:lnTo>
                          <a:pt x="0" y="38"/>
                        </a:lnTo>
                        <a:lnTo>
                          <a:pt x="3" y="38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8" name="Freeform 502"/>
                  <p:cNvSpPr>
                    <a:spLocks/>
                  </p:cNvSpPr>
                  <p:nvPr/>
                </p:nvSpPr>
                <p:spPr bwMode="auto">
                  <a:xfrm>
                    <a:off x="4193" y="1913"/>
                    <a:ext cx="190" cy="135"/>
                  </a:xfrm>
                  <a:custGeom>
                    <a:avLst/>
                    <a:gdLst>
                      <a:gd name="T0" fmla="*/ 0 w 268"/>
                      <a:gd name="T1" fmla="*/ 48 h 199"/>
                      <a:gd name="T2" fmla="*/ 29 w 268"/>
                      <a:gd name="T3" fmla="*/ 64 h 199"/>
                      <a:gd name="T4" fmla="*/ 36 w 268"/>
                      <a:gd name="T5" fmla="*/ 48 h 199"/>
                      <a:gd name="T6" fmla="*/ 77 w 268"/>
                      <a:gd name="T7" fmla="*/ 64 h 199"/>
                      <a:gd name="T8" fmla="*/ 92 w 268"/>
                      <a:gd name="T9" fmla="*/ 67 h 199"/>
                      <a:gd name="T10" fmla="*/ 135 w 268"/>
                      <a:gd name="T11" fmla="*/ 85 h 199"/>
                      <a:gd name="T12" fmla="*/ 136 w 268"/>
                      <a:gd name="T13" fmla="*/ 110 h 199"/>
                      <a:gd name="T14" fmla="*/ 160 w 268"/>
                      <a:gd name="T15" fmla="*/ 128 h 199"/>
                      <a:gd name="T16" fmla="*/ 152 w 268"/>
                      <a:gd name="T17" fmla="*/ 137 h 199"/>
                      <a:gd name="T18" fmla="*/ 135 w 268"/>
                      <a:gd name="T19" fmla="*/ 137 h 199"/>
                      <a:gd name="T20" fmla="*/ 116 w 268"/>
                      <a:gd name="T21" fmla="*/ 146 h 199"/>
                      <a:gd name="T22" fmla="*/ 136 w 268"/>
                      <a:gd name="T23" fmla="*/ 169 h 199"/>
                      <a:gd name="T24" fmla="*/ 155 w 268"/>
                      <a:gd name="T25" fmla="*/ 155 h 199"/>
                      <a:gd name="T26" fmla="*/ 174 w 268"/>
                      <a:gd name="T27" fmla="*/ 152 h 199"/>
                      <a:gd name="T28" fmla="*/ 187 w 268"/>
                      <a:gd name="T29" fmla="*/ 179 h 199"/>
                      <a:gd name="T30" fmla="*/ 202 w 268"/>
                      <a:gd name="T31" fmla="*/ 178 h 199"/>
                      <a:gd name="T32" fmla="*/ 217 w 268"/>
                      <a:gd name="T33" fmla="*/ 184 h 199"/>
                      <a:gd name="T34" fmla="*/ 252 w 268"/>
                      <a:gd name="T35" fmla="*/ 199 h 199"/>
                      <a:gd name="T36" fmla="*/ 255 w 268"/>
                      <a:gd name="T37" fmla="*/ 199 h 199"/>
                      <a:gd name="T38" fmla="*/ 236 w 268"/>
                      <a:gd name="T39" fmla="*/ 184 h 199"/>
                      <a:gd name="T40" fmla="*/ 231 w 268"/>
                      <a:gd name="T41" fmla="*/ 175 h 199"/>
                      <a:gd name="T42" fmla="*/ 252 w 268"/>
                      <a:gd name="T43" fmla="*/ 179 h 199"/>
                      <a:gd name="T44" fmla="*/ 265 w 268"/>
                      <a:gd name="T45" fmla="*/ 179 h 199"/>
                      <a:gd name="T46" fmla="*/ 265 w 268"/>
                      <a:gd name="T47" fmla="*/ 175 h 199"/>
                      <a:gd name="T48" fmla="*/ 244 w 268"/>
                      <a:gd name="T49" fmla="*/ 160 h 199"/>
                      <a:gd name="T50" fmla="*/ 217 w 268"/>
                      <a:gd name="T51" fmla="*/ 137 h 199"/>
                      <a:gd name="T52" fmla="*/ 217 w 268"/>
                      <a:gd name="T53" fmla="*/ 128 h 199"/>
                      <a:gd name="T54" fmla="*/ 244 w 268"/>
                      <a:gd name="T55" fmla="*/ 137 h 199"/>
                      <a:gd name="T56" fmla="*/ 256 w 268"/>
                      <a:gd name="T57" fmla="*/ 143 h 199"/>
                      <a:gd name="T58" fmla="*/ 268 w 268"/>
                      <a:gd name="T59" fmla="*/ 140 h 199"/>
                      <a:gd name="T60" fmla="*/ 268 w 268"/>
                      <a:gd name="T61" fmla="*/ 125 h 199"/>
                      <a:gd name="T62" fmla="*/ 227 w 268"/>
                      <a:gd name="T63" fmla="*/ 119 h 199"/>
                      <a:gd name="T64" fmla="*/ 194 w 268"/>
                      <a:gd name="T65" fmla="*/ 81 h 199"/>
                      <a:gd name="T66" fmla="*/ 177 w 268"/>
                      <a:gd name="T67" fmla="*/ 64 h 199"/>
                      <a:gd name="T68" fmla="*/ 135 w 268"/>
                      <a:gd name="T69" fmla="*/ 38 h 199"/>
                      <a:gd name="T70" fmla="*/ 100 w 268"/>
                      <a:gd name="T71" fmla="*/ 37 h 199"/>
                      <a:gd name="T72" fmla="*/ 74 w 268"/>
                      <a:gd name="T73" fmla="*/ 20 h 199"/>
                      <a:gd name="T74" fmla="*/ 42 w 268"/>
                      <a:gd name="T75" fmla="*/ 6 h 199"/>
                      <a:gd name="T76" fmla="*/ 29 w 268"/>
                      <a:gd name="T77" fmla="*/ 0 h 199"/>
                      <a:gd name="T78" fmla="*/ 8 w 268"/>
                      <a:gd name="T79" fmla="*/ 6 h 199"/>
                      <a:gd name="T80" fmla="*/ 0 w 268"/>
                      <a:gd name="T81" fmla="*/ 24 h 199"/>
                      <a:gd name="T82" fmla="*/ 8 w 268"/>
                      <a:gd name="T83" fmla="*/ 52 h 199"/>
                      <a:gd name="T84" fmla="*/ 0 w 268"/>
                      <a:gd name="T85" fmla="*/ 48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68" h="199">
                        <a:moveTo>
                          <a:pt x="0" y="48"/>
                        </a:moveTo>
                        <a:lnTo>
                          <a:pt x="29" y="64"/>
                        </a:lnTo>
                        <a:lnTo>
                          <a:pt x="36" y="48"/>
                        </a:lnTo>
                        <a:lnTo>
                          <a:pt x="77" y="64"/>
                        </a:lnTo>
                        <a:lnTo>
                          <a:pt x="92" y="67"/>
                        </a:lnTo>
                        <a:lnTo>
                          <a:pt x="135" y="85"/>
                        </a:lnTo>
                        <a:lnTo>
                          <a:pt x="136" y="110"/>
                        </a:lnTo>
                        <a:lnTo>
                          <a:pt x="160" y="128"/>
                        </a:lnTo>
                        <a:lnTo>
                          <a:pt x="152" y="137"/>
                        </a:lnTo>
                        <a:lnTo>
                          <a:pt x="135" y="137"/>
                        </a:lnTo>
                        <a:lnTo>
                          <a:pt x="116" y="146"/>
                        </a:lnTo>
                        <a:lnTo>
                          <a:pt x="136" y="169"/>
                        </a:lnTo>
                        <a:lnTo>
                          <a:pt x="155" y="155"/>
                        </a:lnTo>
                        <a:lnTo>
                          <a:pt x="174" y="152"/>
                        </a:lnTo>
                        <a:lnTo>
                          <a:pt x="187" y="179"/>
                        </a:lnTo>
                        <a:lnTo>
                          <a:pt x="202" y="178"/>
                        </a:lnTo>
                        <a:lnTo>
                          <a:pt x="217" y="184"/>
                        </a:lnTo>
                        <a:lnTo>
                          <a:pt x="252" y="199"/>
                        </a:lnTo>
                        <a:lnTo>
                          <a:pt x="255" y="199"/>
                        </a:lnTo>
                        <a:lnTo>
                          <a:pt x="236" y="184"/>
                        </a:lnTo>
                        <a:lnTo>
                          <a:pt x="231" y="175"/>
                        </a:lnTo>
                        <a:lnTo>
                          <a:pt x="252" y="179"/>
                        </a:lnTo>
                        <a:lnTo>
                          <a:pt x="265" y="179"/>
                        </a:lnTo>
                        <a:lnTo>
                          <a:pt x="265" y="175"/>
                        </a:lnTo>
                        <a:lnTo>
                          <a:pt x="244" y="160"/>
                        </a:lnTo>
                        <a:lnTo>
                          <a:pt x="217" y="137"/>
                        </a:lnTo>
                        <a:lnTo>
                          <a:pt x="217" y="128"/>
                        </a:lnTo>
                        <a:lnTo>
                          <a:pt x="244" y="137"/>
                        </a:lnTo>
                        <a:lnTo>
                          <a:pt x="256" y="143"/>
                        </a:lnTo>
                        <a:lnTo>
                          <a:pt x="268" y="140"/>
                        </a:lnTo>
                        <a:lnTo>
                          <a:pt x="268" y="125"/>
                        </a:lnTo>
                        <a:lnTo>
                          <a:pt x="227" y="119"/>
                        </a:lnTo>
                        <a:lnTo>
                          <a:pt x="194" y="81"/>
                        </a:lnTo>
                        <a:lnTo>
                          <a:pt x="177" y="64"/>
                        </a:lnTo>
                        <a:lnTo>
                          <a:pt x="135" y="38"/>
                        </a:lnTo>
                        <a:lnTo>
                          <a:pt x="100" y="37"/>
                        </a:lnTo>
                        <a:lnTo>
                          <a:pt x="74" y="20"/>
                        </a:lnTo>
                        <a:lnTo>
                          <a:pt x="42" y="6"/>
                        </a:lnTo>
                        <a:lnTo>
                          <a:pt x="29" y="0"/>
                        </a:lnTo>
                        <a:lnTo>
                          <a:pt x="8" y="6"/>
                        </a:lnTo>
                        <a:lnTo>
                          <a:pt x="0" y="24"/>
                        </a:lnTo>
                        <a:lnTo>
                          <a:pt x="8" y="52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9" name="Freeform 503"/>
                  <p:cNvSpPr>
                    <a:spLocks/>
                  </p:cNvSpPr>
                  <p:nvPr/>
                </p:nvSpPr>
                <p:spPr bwMode="auto">
                  <a:xfrm>
                    <a:off x="4278" y="1872"/>
                    <a:ext cx="361" cy="209"/>
                  </a:xfrm>
                  <a:custGeom>
                    <a:avLst/>
                    <a:gdLst>
                      <a:gd name="T0" fmla="*/ 447 w 506"/>
                      <a:gd name="T1" fmla="*/ 311 h 311"/>
                      <a:gd name="T2" fmla="*/ 430 w 506"/>
                      <a:gd name="T3" fmla="*/ 263 h 311"/>
                      <a:gd name="T4" fmla="*/ 427 w 506"/>
                      <a:gd name="T5" fmla="*/ 217 h 311"/>
                      <a:gd name="T6" fmla="*/ 455 w 506"/>
                      <a:gd name="T7" fmla="*/ 187 h 311"/>
                      <a:gd name="T8" fmla="*/ 464 w 506"/>
                      <a:gd name="T9" fmla="*/ 162 h 311"/>
                      <a:gd name="T10" fmla="*/ 500 w 506"/>
                      <a:gd name="T11" fmla="*/ 142 h 311"/>
                      <a:gd name="T12" fmla="*/ 506 w 506"/>
                      <a:gd name="T13" fmla="*/ 138 h 311"/>
                      <a:gd name="T14" fmla="*/ 480 w 506"/>
                      <a:gd name="T15" fmla="*/ 132 h 311"/>
                      <a:gd name="T16" fmla="*/ 447 w 506"/>
                      <a:gd name="T17" fmla="*/ 112 h 311"/>
                      <a:gd name="T18" fmla="*/ 476 w 506"/>
                      <a:gd name="T19" fmla="*/ 114 h 311"/>
                      <a:gd name="T20" fmla="*/ 500 w 506"/>
                      <a:gd name="T21" fmla="*/ 114 h 311"/>
                      <a:gd name="T22" fmla="*/ 494 w 506"/>
                      <a:gd name="T23" fmla="*/ 101 h 311"/>
                      <a:gd name="T24" fmla="*/ 469 w 506"/>
                      <a:gd name="T25" fmla="*/ 99 h 311"/>
                      <a:gd name="T26" fmla="*/ 455 w 506"/>
                      <a:gd name="T27" fmla="*/ 91 h 311"/>
                      <a:gd name="T28" fmla="*/ 458 w 506"/>
                      <a:gd name="T29" fmla="*/ 70 h 311"/>
                      <a:gd name="T30" fmla="*/ 454 w 506"/>
                      <a:gd name="T31" fmla="*/ 62 h 311"/>
                      <a:gd name="T32" fmla="*/ 448 w 506"/>
                      <a:gd name="T33" fmla="*/ 53 h 311"/>
                      <a:gd name="T34" fmla="*/ 442 w 506"/>
                      <a:gd name="T35" fmla="*/ 46 h 311"/>
                      <a:gd name="T36" fmla="*/ 437 w 506"/>
                      <a:gd name="T37" fmla="*/ 38 h 311"/>
                      <a:gd name="T38" fmla="*/ 432 w 506"/>
                      <a:gd name="T39" fmla="*/ 33 h 311"/>
                      <a:gd name="T40" fmla="*/ 425 w 506"/>
                      <a:gd name="T41" fmla="*/ 27 h 311"/>
                      <a:gd name="T42" fmla="*/ 418 w 506"/>
                      <a:gd name="T43" fmla="*/ 20 h 311"/>
                      <a:gd name="T44" fmla="*/ 409 w 506"/>
                      <a:gd name="T45" fmla="*/ 15 h 311"/>
                      <a:gd name="T46" fmla="*/ 396 w 506"/>
                      <a:gd name="T47" fmla="*/ 24 h 311"/>
                      <a:gd name="T48" fmla="*/ 373 w 506"/>
                      <a:gd name="T49" fmla="*/ 17 h 311"/>
                      <a:gd name="T50" fmla="*/ 363 w 506"/>
                      <a:gd name="T51" fmla="*/ 6 h 311"/>
                      <a:gd name="T52" fmla="*/ 0 w 506"/>
                      <a:gd name="T53" fmla="*/ 0 h 311"/>
                      <a:gd name="T54" fmla="*/ 22 w 506"/>
                      <a:gd name="T55" fmla="*/ 17 h 311"/>
                      <a:gd name="T56" fmla="*/ 29 w 506"/>
                      <a:gd name="T57" fmla="*/ 36 h 311"/>
                      <a:gd name="T58" fmla="*/ 40 w 506"/>
                      <a:gd name="T59" fmla="*/ 35 h 311"/>
                      <a:gd name="T60" fmla="*/ 52 w 506"/>
                      <a:gd name="T61" fmla="*/ 35 h 311"/>
                      <a:gd name="T62" fmla="*/ 62 w 506"/>
                      <a:gd name="T63" fmla="*/ 35 h 311"/>
                      <a:gd name="T64" fmla="*/ 72 w 506"/>
                      <a:gd name="T65" fmla="*/ 36 h 311"/>
                      <a:gd name="T66" fmla="*/ 84 w 506"/>
                      <a:gd name="T67" fmla="*/ 38 h 311"/>
                      <a:gd name="T68" fmla="*/ 94 w 506"/>
                      <a:gd name="T69" fmla="*/ 41 h 311"/>
                      <a:gd name="T70" fmla="*/ 104 w 506"/>
                      <a:gd name="T71" fmla="*/ 44 h 311"/>
                      <a:gd name="T72" fmla="*/ 113 w 506"/>
                      <a:gd name="T73" fmla="*/ 46 h 311"/>
                      <a:gd name="T74" fmla="*/ 123 w 506"/>
                      <a:gd name="T75" fmla="*/ 52 h 311"/>
                      <a:gd name="T76" fmla="*/ 132 w 506"/>
                      <a:gd name="T77" fmla="*/ 55 h 311"/>
                      <a:gd name="T78" fmla="*/ 142 w 506"/>
                      <a:gd name="T79" fmla="*/ 61 h 311"/>
                      <a:gd name="T80" fmla="*/ 152 w 506"/>
                      <a:gd name="T81" fmla="*/ 67 h 311"/>
                      <a:gd name="T82" fmla="*/ 162 w 506"/>
                      <a:gd name="T83" fmla="*/ 72 h 311"/>
                      <a:gd name="T84" fmla="*/ 171 w 506"/>
                      <a:gd name="T85" fmla="*/ 79 h 311"/>
                      <a:gd name="T86" fmla="*/ 181 w 506"/>
                      <a:gd name="T87" fmla="*/ 85 h 311"/>
                      <a:gd name="T88" fmla="*/ 191 w 506"/>
                      <a:gd name="T89" fmla="*/ 91 h 311"/>
                      <a:gd name="T90" fmla="*/ 198 w 506"/>
                      <a:gd name="T91" fmla="*/ 108 h 311"/>
                      <a:gd name="T92" fmla="*/ 207 w 506"/>
                      <a:gd name="T93" fmla="*/ 99 h 311"/>
                      <a:gd name="T94" fmla="*/ 227 w 506"/>
                      <a:gd name="T95" fmla="*/ 129 h 311"/>
                      <a:gd name="T96" fmla="*/ 253 w 506"/>
                      <a:gd name="T97" fmla="*/ 145 h 311"/>
                      <a:gd name="T98" fmla="*/ 268 w 506"/>
                      <a:gd name="T99" fmla="*/ 142 h 311"/>
                      <a:gd name="T100" fmla="*/ 265 w 506"/>
                      <a:gd name="T101" fmla="*/ 171 h 311"/>
                      <a:gd name="T102" fmla="*/ 276 w 506"/>
                      <a:gd name="T103" fmla="*/ 186 h 311"/>
                      <a:gd name="T104" fmla="*/ 289 w 506"/>
                      <a:gd name="T105" fmla="*/ 201 h 311"/>
                      <a:gd name="T106" fmla="*/ 304 w 506"/>
                      <a:gd name="T107" fmla="*/ 215 h 311"/>
                      <a:gd name="T108" fmla="*/ 317 w 506"/>
                      <a:gd name="T109" fmla="*/ 230 h 311"/>
                      <a:gd name="T110" fmla="*/ 331 w 506"/>
                      <a:gd name="T111" fmla="*/ 245 h 311"/>
                      <a:gd name="T112" fmla="*/ 344 w 506"/>
                      <a:gd name="T113" fmla="*/ 259 h 311"/>
                      <a:gd name="T114" fmla="*/ 357 w 506"/>
                      <a:gd name="T115" fmla="*/ 274 h 311"/>
                      <a:gd name="T116" fmla="*/ 370 w 506"/>
                      <a:gd name="T117" fmla="*/ 287 h 311"/>
                      <a:gd name="T118" fmla="*/ 405 w 506"/>
                      <a:gd name="T119" fmla="*/ 291 h 311"/>
                      <a:gd name="T120" fmla="*/ 447 w 506"/>
                      <a:gd name="T121" fmla="*/ 311 h 3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06" h="311">
                        <a:moveTo>
                          <a:pt x="447" y="311"/>
                        </a:moveTo>
                        <a:lnTo>
                          <a:pt x="430" y="263"/>
                        </a:lnTo>
                        <a:lnTo>
                          <a:pt x="427" y="217"/>
                        </a:lnTo>
                        <a:lnTo>
                          <a:pt x="455" y="187"/>
                        </a:lnTo>
                        <a:lnTo>
                          <a:pt x="464" y="162"/>
                        </a:lnTo>
                        <a:lnTo>
                          <a:pt x="500" y="142"/>
                        </a:lnTo>
                        <a:lnTo>
                          <a:pt x="506" y="138"/>
                        </a:lnTo>
                        <a:lnTo>
                          <a:pt x="480" y="132"/>
                        </a:lnTo>
                        <a:lnTo>
                          <a:pt x="447" y="112"/>
                        </a:lnTo>
                        <a:lnTo>
                          <a:pt x="476" y="114"/>
                        </a:lnTo>
                        <a:lnTo>
                          <a:pt x="500" y="114"/>
                        </a:lnTo>
                        <a:lnTo>
                          <a:pt x="494" y="101"/>
                        </a:lnTo>
                        <a:lnTo>
                          <a:pt x="469" y="99"/>
                        </a:lnTo>
                        <a:lnTo>
                          <a:pt x="455" y="91"/>
                        </a:lnTo>
                        <a:lnTo>
                          <a:pt x="458" y="70"/>
                        </a:lnTo>
                        <a:lnTo>
                          <a:pt x="454" y="62"/>
                        </a:lnTo>
                        <a:lnTo>
                          <a:pt x="448" y="53"/>
                        </a:lnTo>
                        <a:lnTo>
                          <a:pt x="442" y="46"/>
                        </a:lnTo>
                        <a:lnTo>
                          <a:pt x="437" y="38"/>
                        </a:lnTo>
                        <a:lnTo>
                          <a:pt x="432" y="33"/>
                        </a:lnTo>
                        <a:lnTo>
                          <a:pt x="425" y="27"/>
                        </a:lnTo>
                        <a:lnTo>
                          <a:pt x="418" y="20"/>
                        </a:lnTo>
                        <a:lnTo>
                          <a:pt x="409" y="15"/>
                        </a:lnTo>
                        <a:lnTo>
                          <a:pt x="396" y="24"/>
                        </a:lnTo>
                        <a:lnTo>
                          <a:pt x="373" y="17"/>
                        </a:lnTo>
                        <a:lnTo>
                          <a:pt x="363" y="6"/>
                        </a:lnTo>
                        <a:lnTo>
                          <a:pt x="0" y="0"/>
                        </a:lnTo>
                        <a:lnTo>
                          <a:pt x="22" y="17"/>
                        </a:lnTo>
                        <a:lnTo>
                          <a:pt x="29" y="36"/>
                        </a:lnTo>
                        <a:lnTo>
                          <a:pt x="40" y="35"/>
                        </a:lnTo>
                        <a:lnTo>
                          <a:pt x="52" y="35"/>
                        </a:lnTo>
                        <a:lnTo>
                          <a:pt x="62" y="35"/>
                        </a:lnTo>
                        <a:lnTo>
                          <a:pt x="72" y="36"/>
                        </a:lnTo>
                        <a:lnTo>
                          <a:pt x="84" y="38"/>
                        </a:lnTo>
                        <a:lnTo>
                          <a:pt x="94" y="41"/>
                        </a:lnTo>
                        <a:lnTo>
                          <a:pt x="104" y="44"/>
                        </a:lnTo>
                        <a:lnTo>
                          <a:pt x="113" y="46"/>
                        </a:lnTo>
                        <a:lnTo>
                          <a:pt x="123" y="52"/>
                        </a:lnTo>
                        <a:lnTo>
                          <a:pt x="132" y="55"/>
                        </a:lnTo>
                        <a:lnTo>
                          <a:pt x="142" y="61"/>
                        </a:lnTo>
                        <a:lnTo>
                          <a:pt x="152" y="67"/>
                        </a:lnTo>
                        <a:lnTo>
                          <a:pt x="162" y="72"/>
                        </a:lnTo>
                        <a:lnTo>
                          <a:pt x="171" y="79"/>
                        </a:lnTo>
                        <a:lnTo>
                          <a:pt x="181" y="85"/>
                        </a:lnTo>
                        <a:lnTo>
                          <a:pt x="191" y="91"/>
                        </a:lnTo>
                        <a:lnTo>
                          <a:pt x="198" y="108"/>
                        </a:lnTo>
                        <a:lnTo>
                          <a:pt x="207" y="99"/>
                        </a:lnTo>
                        <a:lnTo>
                          <a:pt x="227" y="129"/>
                        </a:lnTo>
                        <a:lnTo>
                          <a:pt x="253" y="145"/>
                        </a:lnTo>
                        <a:lnTo>
                          <a:pt x="268" y="142"/>
                        </a:lnTo>
                        <a:lnTo>
                          <a:pt x="265" y="171"/>
                        </a:lnTo>
                        <a:lnTo>
                          <a:pt x="276" y="186"/>
                        </a:lnTo>
                        <a:lnTo>
                          <a:pt x="289" y="201"/>
                        </a:lnTo>
                        <a:lnTo>
                          <a:pt x="304" y="215"/>
                        </a:lnTo>
                        <a:lnTo>
                          <a:pt x="317" y="230"/>
                        </a:lnTo>
                        <a:lnTo>
                          <a:pt x="331" y="245"/>
                        </a:lnTo>
                        <a:lnTo>
                          <a:pt x="344" y="259"/>
                        </a:lnTo>
                        <a:lnTo>
                          <a:pt x="357" y="274"/>
                        </a:lnTo>
                        <a:lnTo>
                          <a:pt x="370" y="287"/>
                        </a:lnTo>
                        <a:lnTo>
                          <a:pt x="405" y="291"/>
                        </a:lnTo>
                        <a:lnTo>
                          <a:pt x="447" y="311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0" name="Freeform 504"/>
                  <p:cNvSpPr>
                    <a:spLocks/>
                  </p:cNvSpPr>
                  <p:nvPr/>
                </p:nvSpPr>
                <p:spPr bwMode="auto">
                  <a:xfrm>
                    <a:off x="3473" y="1926"/>
                    <a:ext cx="1042" cy="936"/>
                  </a:xfrm>
                  <a:custGeom>
                    <a:avLst/>
                    <a:gdLst>
                      <a:gd name="T0" fmla="*/ 1148 w 1466"/>
                      <a:gd name="T1" fmla="*/ 1391 h 1391"/>
                      <a:gd name="T2" fmla="*/ 1080 w 1466"/>
                      <a:gd name="T3" fmla="*/ 1350 h 1391"/>
                      <a:gd name="T4" fmla="*/ 1032 w 1466"/>
                      <a:gd name="T5" fmla="*/ 1255 h 1391"/>
                      <a:gd name="T6" fmla="*/ 884 w 1466"/>
                      <a:gd name="T7" fmla="*/ 1174 h 1391"/>
                      <a:gd name="T8" fmla="*/ 806 w 1466"/>
                      <a:gd name="T9" fmla="*/ 1159 h 1391"/>
                      <a:gd name="T10" fmla="*/ 706 w 1466"/>
                      <a:gd name="T11" fmla="*/ 1098 h 1391"/>
                      <a:gd name="T12" fmla="*/ 690 w 1466"/>
                      <a:gd name="T13" fmla="*/ 1034 h 1391"/>
                      <a:gd name="T14" fmla="*/ 622 w 1466"/>
                      <a:gd name="T15" fmla="*/ 903 h 1391"/>
                      <a:gd name="T16" fmla="*/ 553 w 1466"/>
                      <a:gd name="T17" fmla="*/ 822 h 1391"/>
                      <a:gd name="T18" fmla="*/ 624 w 1466"/>
                      <a:gd name="T19" fmla="*/ 975 h 1391"/>
                      <a:gd name="T20" fmla="*/ 544 w 1466"/>
                      <a:gd name="T21" fmla="*/ 863 h 1391"/>
                      <a:gd name="T22" fmla="*/ 484 w 1466"/>
                      <a:gd name="T23" fmla="*/ 728 h 1391"/>
                      <a:gd name="T24" fmla="*/ 455 w 1466"/>
                      <a:gd name="T25" fmla="*/ 655 h 1391"/>
                      <a:gd name="T26" fmla="*/ 439 w 1466"/>
                      <a:gd name="T27" fmla="*/ 581 h 1391"/>
                      <a:gd name="T28" fmla="*/ 450 w 1466"/>
                      <a:gd name="T29" fmla="*/ 513 h 1391"/>
                      <a:gd name="T30" fmla="*/ 475 w 1466"/>
                      <a:gd name="T31" fmla="*/ 446 h 1391"/>
                      <a:gd name="T32" fmla="*/ 413 w 1466"/>
                      <a:gd name="T33" fmla="*/ 278 h 1391"/>
                      <a:gd name="T34" fmla="*/ 342 w 1466"/>
                      <a:gd name="T35" fmla="*/ 211 h 1391"/>
                      <a:gd name="T36" fmla="*/ 274 w 1466"/>
                      <a:gd name="T37" fmla="*/ 205 h 1391"/>
                      <a:gd name="T38" fmla="*/ 62 w 1466"/>
                      <a:gd name="T39" fmla="*/ 293 h 1391"/>
                      <a:gd name="T40" fmla="*/ 95 w 1466"/>
                      <a:gd name="T41" fmla="*/ 237 h 1391"/>
                      <a:gd name="T42" fmla="*/ 82 w 1466"/>
                      <a:gd name="T43" fmla="*/ 194 h 1391"/>
                      <a:gd name="T44" fmla="*/ 141 w 1466"/>
                      <a:gd name="T45" fmla="*/ 104 h 1391"/>
                      <a:gd name="T46" fmla="*/ 239 w 1466"/>
                      <a:gd name="T47" fmla="*/ 35 h 1391"/>
                      <a:gd name="T48" fmla="*/ 362 w 1466"/>
                      <a:gd name="T49" fmla="*/ 2 h 1391"/>
                      <a:gd name="T50" fmla="*/ 439 w 1466"/>
                      <a:gd name="T51" fmla="*/ 9 h 1391"/>
                      <a:gd name="T52" fmla="*/ 516 w 1466"/>
                      <a:gd name="T53" fmla="*/ 23 h 1391"/>
                      <a:gd name="T54" fmla="*/ 599 w 1466"/>
                      <a:gd name="T55" fmla="*/ 35 h 1391"/>
                      <a:gd name="T56" fmla="*/ 758 w 1466"/>
                      <a:gd name="T57" fmla="*/ 54 h 1391"/>
                      <a:gd name="T58" fmla="*/ 859 w 1466"/>
                      <a:gd name="T59" fmla="*/ 95 h 1391"/>
                      <a:gd name="T60" fmla="*/ 955 w 1466"/>
                      <a:gd name="T61" fmla="*/ 19 h 1391"/>
                      <a:gd name="T62" fmla="*/ 1012 w 1466"/>
                      <a:gd name="T63" fmla="*/ 86 h 1391"/>
                      <a:gd name="T64" fmla="*/ 1049 w 1466"/>
                      <a:gd name="T65" fmla="*/ 100 h 1391"/>
                      <a:gd name="T66" fmla="*/ 962 w 1466"/>
                      <a:gd name="T67" fmla="*/ 156 h 1391"/>
                      <a:gd name="T68" fmla="*/ 937 w 1466"/>
                      <a:gd name="T69" fmla="*/ 237 h 1391"/>
                      <a:gd name="T70" fmla="*/ 1024 w 1466"/>
                      <a:gd name="T71" fmla="*/ 318 h 1391"/>
                      <a:gd name="T72" fmla="*/ 1155 w 1466"/>
                      <a:gd name="T73" fmla="*/ 393 h 1391"/>
                      <a:gd name="T74" fmla="*/ 1135 w 1466"/>
                      <a:gd name="T75" fmla="*/ 252 h 1391"/>
                      <a:gd name="T76" fmla="*/ 1170 w 1466"/>
                      <a:gd name="T77" fmla="*/ 176 h 1391"/>
                      <a:gd name="T78" fmla="*/ 1231 w 1466"/>
                      <a:gd name="T79" fmla="*/ 207 h 1391"/>
                      <a:gd name="T80" fmla="*/ 1293 w 1466"/>
                      <a:gd name="T81" fmla="*/ 248 h 1391"/>
                      <a:gd name="T82" fmla="*/ 1347 w 1466"/>
                      <a:gd name="T83" fmla="*/ 281 h 1391"/>
                      <a:gd name="T84" fmla="*/ 1401 w 1466"/>
                      <a:gd name="T85" fmla="*/ 325 h 1391"/>
                      <a:gd name="T86" fmla="*/ 1431 w 1466"/>
                      <a:gd name="T87" fmla="*/ 344 h 1391"/>
                      <a:gd name="T88" fmla="*/ 1428 w 1466"/>
                      <a:gd name="T89" fmla="*/ 399 h 1391"/>
                      <a:gd name="T90" fmla="*/ 1305 w 1466"/>
                      <a:gd name="T91" fmla="*/ 439 h 1391"/>
                      <a:gd name="T92" fmla="*/ 1379 w 1466"/>
                      <a:gd name="T93" fmla="*/ 496 h 1391"/>
                      <a:gd name="T94" fmla="*/ 1371 w 1466"/>
                      <a:gd name="T95" fmla="*/ 520 h 1391"/>
                      <a:gd name="T96" fmla="*/ 1256 w 1466"/>
                      <a:gd name="T97" fmla="*/ 596 h 1391"/>
                      <a:gd name="T98" fmla="*/ 1206 w 1466"/>
                      <a:gd name="T99" fmla="*/ 657 h 1391"/>
                      <a:gd name="T100" fmla="*/ 1192 w 1466"/>
                      <a:gd name="T101" fmla="*/ 715 h 1391"/>
                      <a:gd name="T102" fmla="*/ 1164 w 1466"/>
                      <a:gd name="T103" fmla="*/ 768 h 1391"/>
                      <a:gd name="T104" fmla="*/ 1137 w 1466"/>
                      <a:gd name="T105" fmla="*/ 822 h 1391"/>
                      <a:gd name="T106" fmla="*/ 1099 w 1466"/>
                      <a:gd name="T107" fmla="*/ 826 h 1391"/>
                      <a:gd name="T108" fmla="*/ 855 w 1466"/>
                      <a:gd name="T109" fmla="*/ 941 h 1391"/>
                      <a:gd name="T110" fmla="*/ 969 w 1466"/>
                      <a:gd name="T111" fmla="*/ 1066 h 1391"/>
                      <a:gd name="T112" fmla="*/ 1012 w 1466"/>
                      <a:gd name="T113" fmla="*/ 1118 h 1391"/>
                      <a:gd name="T114" fmla="*/ 1073 w 1466"/>
                      <a:gd name="T115" fmla="*/ 1193 h 1391"/>
                      <a:gd name="T116" fmla="*/ 1189 w 1466"/>
                      <a:gd name="T117" fmla="*/ 1350 h 1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466" h="1391">
                        <a:moveTo>
                          <a:pt x="1219" y="1384"/>
                        </a:moveTo>
                        <a:lnTo>
                          <a:pt x="1194" y="1391"/>
                        </a:lnTo>
                        <a:lnTo>
                          <a:pt x="1184" y="1373"/>
                        </a:lnTo>
                        <a:lnTo>
                          <a:pt x="1151" y="1381"/>
                        </a:lnTo>
                        <a:lnTo>
                          <a:pt x="1148" y="1391"/>
                        </a:lnTo>
                        <a:lnTo>
                          <a:pt x="1134" y="1384"/>
                        </a:lnTo>
                        <a:lnTo>
                          <a:pt x="1119" y="1379"/>
                        </a:lnTo>
                        <a:lnTo>
                          <a:pt x="1106" y="1370"/>
                        </a:lnTo>
                        <a:lnTo>
                          <a:pt x="1093" y="1361"/>
                        </a:lnTo>
                        <a:lnTo>
                          <a:pt x="1080" y="1350"/>
                        </a:lnTo>
                        <a:lnTo>
                          <a:pt x="1069" y="1340"/>
                        </a:lnTo>
                        <a:lnTo>
                          <a:pt x="1057" y="1327"/>
                        </a:lnTo>
                        <a:lnTo>
                          <a:pt x="1046" y="1314"/>
                        </a:lnTo>
                        <a:lnTo>
                          <a:pt x="1027" y="1290"/>
                        </a:lnTo>
                        <a:lnTo>
                          <a:pt x="1032" y="1255"/>
                        </a:lnTo>
                        <a:lnTo>
                          <a:pt x="1007" y="1264"/>
                        </a:lnTo>
                        <a:lnTo>
                          <a:pt x="955" y="1228"/>
                        </a:lnTo>
                        <a:lnTo>
                          <a:pt x="924" y="1219"/>
                        </a:lnTo>
                        <a:lnTo>
                          <a:pt x="908" y="1196"/>
                        </a:lnTo>
                        <a:lnTo>
                          <a:pt x="884" y="1174"/>
                        </a:lnTo>
                        <a:lnTo>
                          <a:pt x="858" y="1188"/>
                        </a:lnTo>
                        <a:lnTo>
                          <a:pt x="845" y="1182"/>
                        </a:lnTo>
                        <a:lnTo>
                          <a:pt x="832" y="1174"/>
                        </a:lnTo>
                        <a:lnTo>
                          <a:pt x="820" y="1167"/>
                        </a:lnTo>
                        <a:lnTo>
                          <a:pt x="806" y="1159"/>
                        </a:lnTo>
                        <a:lnTo>
                          <a:pt x="794" y="1152"/>
                        </a:lnTo>
                        <a:lnTo>
                          <a:pt x="781" y="1147"/>
                        </a:lnTo>
                        <a:lnTo>
                          <a:pt x="767" y="1141"/>
                        </a:lnTo>
                        <a:lnTo>
                          <a:pt x="752" y="1135"/>
                        </a:lnTo>
                        <a:lnTo>
                          <a:pt x="706" y="1098"/>
                        </a:lnTo>
                        <a:lnTo>
                          <a:pt x="703" y="1087"/>
                        </a:lnTo>
                        <a:lnTo>
                          <a:pt x="700" y="1075"/>
                        </a:lnTo>
                        <a:lnTo>
                          <a:pt x="696" y="1062"/>
                        </a:lnTo>
                        <a:lnTo>
                          <a:pt x="693" y="1049"/>
                        </a:lnTo>
                        <a:lnTo>
                          <a:pt x="690" y="1034"/>
                        </a:lnTo>
                        <a:lnTo>
                          <a:pt x="684" y="1022"/>
                        </a:lnTo>
                        <a:lnTo>
                          <a:pt x="683" y="1008"/>
                        </a:lnTo>
                        <a:lnTo>
                          <a:pt x="677" y="997"/>
                        </a:lnTo>
                        <a:lnTo>
                          <a:pt x="647" y="956"/>
                        </a:lnTo>
                        <a:lnTo>
                          <a:pt x="622" y="903"/>
                        </a:lnTo>
                        <a:lnTo>
                          <a:pt x="608" y="875"/>
                        </a:lnTo>
                        <a:lnTo>
                          <a:pt x="590" y="870"/>
                        </a:lnTo>
                        <a:lnTo>
                          <a:pt x="579" y="822"/>
                        </a:lnTo>
                        <a:lnTo>
                          <a:pt x="562" y="785"/>
                        </a:lnTo>
                        <a:lnTo>
                          <a:pt x="553" y="822"/>
                        </a:lnTo>
                        <a:lnTo>
                          <a:pt x="572" y="857"/>
                        </a:lnTo>
                        <a:lnTo>
                          <a:pt x="586" y="903"/>
                        </a:lnTo>
                        <a:lnTo>
                          <a:pt x="595" y="921"/>
                        </a:lnTo>
                        <a:lnTo>
                          <a:pt x="608" y="953"/>
                        </a:lnTo>
                        <a:lnTo>
                          <a:pt x="624" y="975"/>
                        </a:lnTo>
                        <a:lnTo>
                          <a:pt x="624" y="997"/>
                        </a:lnTo>
                        <a:lnTo>
                          <a:pt x="595" y="981"/>
                        </a:lnTo>
                        <a:lnTo>
                          <a:pt x="572" y="909"/>
                        </a:lnTo>
                        <a:lnTo>
                          <a:pt x="536" y="884"/>
                        </a:lnTo>
                        <a:lnTo>
                          <a:pt x="544" y="863"/>
                        </a:lnTo>
                        <a:lnTo>
                          <a:pt x="528" y="822"/>
                        </a:lnTo>
                        <a:lnTo>
                          <a:pt x="513" y="765"/>
                        </a:lnTo>
                        <a:lnTo>
                          <a:pt x="502" y="752"/>
                        </a:lnTo>
                        <a:lnTo>
                          <a:pt x="494" y="741"/>
                        </a:lnTo>
                        <a:lnTo>
                          <a:pt x="484" y="728"/>
                        </a:lnTo>
                        <a:lnTo>
                          <a:pt x="475" y="715"/>
                        </a:lnTo>
                        <a:lnTo>
                          <a:pt x="468" y="701"/>
                        </a:lnTo>
                        <a:lnTo>
                          <a:pt x="462" y="687"/>
                        </a:lnTo>
                        <a:lnTo>
                          <a:pt x="457" y="671"/>
                        </a:lnTo>
                        <a:lnTo>
                          <a:pt x="455" y="655"/>
                        </a:lnTo>
                        <a:lnTo>
                          <a:pt x="450" y="640"/>
                        </a:lnTo>
                        <a:lnTo>
                          <a:pt x="445" y="625"/>
                        </a:lnTo>
                        <a:lnTo>
                          <a:pt x="442" y="611"/>
                        </a:lnTo>
                        <a:lnTo>
                          <a:pt x="440" y="596"/>
                        </a:lnTo>
                        <a:lnTo>
                          <a:pt x="439" y="581"/>
                        </a:lnTo>
                        <a:lnTo>
                          <a:pt x="439" y="568"/>
                        </a:lnTo>
                        <a:lnTo>
                          <a:pt x="440" y="553"/>
                        </a:lnTo>
                        <a:lnTo>
                          <a:pt x="443" y="541"/>
                        </a:lnTo>
                        <a:lnTo>
                          <a:pt x="445" y="527"/>
                        </a:lnTo>
                        <a:lnTo>
                          <a:pt x="450" y="513"/>
                        </a:lnTo>
                        <a:lnTo>
                          <a:pt x="455" y="500"/>
                        </a:lnTo>
                        <a:lnTo>
                          <a:pt x="459" y="487"/>
                        </a:lnTo>
                        <a:lnTo>
                          <a:pt x="463" y="474"/>
                        </a:lnTo>
                        <a:lnTo>
                          <a:pt x="471" y="460"/>
                        </a:lnTo>
                        <a:lnTo>
                          <a:pt x="475" y="446"/>
                        </a:lnTo>
                        <a:lnTo>
                          <a:pt x="482" y="434"/>
                        </a:lnTo>
                        <a:lnTo>
                          <a:pt x="491" y="411"/>
                        </a:lnTo>
                        <a:lnTo>
                          <a:pt x="459" y="362"/>
                        </a:lnTo>
                        <a:lnTo>
                          <a:pt x="413" y="307"/>
                        </a:lnTo>
                        <a:lnTo>
                          <a:pt x="413" y="278"/>
                        </a:lnTo>
                        <a:lnTo>
                          <a:pt x="400" y="229"/>
                        </a:lnTo>
                        <a:lnTo>
                          <a:pt x="387" y="225"/>
                        </a:lnTo>
                        <a:lnTo>
                          <a:pt x="372" y="222"/>
                        </a:lnTo>
                        <a:lnTo>
                          <a:pt x="358" y="216"/>
                        </a:lnTo>
                        <a:lnTo>
                          <a:pt x="342" y="211"/>
                        </a:lnTo>
                        <a:lnTo>
                          <a:pt x="327" y="203"/>
                        </a:lnTo>
                        <a:lnTo>
                          <a:pt x="313" y="194"/>
                        </a:lnTo>
                        <a:lnTo>
                          <a:pt x="302" y="187"/>
                        </a:lnTo>
                        <a:lnTo>
                          <a:pt x="290" y="177"/>
                        </a:lnTo>
                        <a:lnTo>
                          <a:pt x="274" y="205"/>
                        </a:lnTo>
                        <a:lnTo>
                          <a:pt x="245" y="212"/>
                        </a:lnTo>
                        <a:lnTo>
                          <a:pt x="219" y="209"/>
                        </a:lnTo>
                        <a:lnTo>
                          <a:pt x="180" y="240"/>
                        </a:lnTo>
                        <a:lnTo>
                          <a:pt x="157" y="255"/>
                        </a:lnTo>
                        <a:lnTo>
                          <a:pt x="62" y="293"/>
                        </a:lnTo>
                        <a:lnTo>
                          <a:pt x="20" y="303"/>
                        </a:lnTo>
                        <a:lnTo>
                          <a:pt x="0" y="301"/>
                        </a:lnTo>
                        <a:lnTo>
                          <a:pt x="49" y="275"/>
                        </a:lnTo>
                        <a:lnTo>
                          <a:pt x="78" y="255"/>
                        </a:lnTo>
                        <a:lnTo>
                          <a:pt x="95" y="237"/>
                        </a:lnTo>
                        <a:lnTo>
                          <a:pt x="114" y="225"/>
                        </a:lnTo>
                        <a:lnTo>
                          <a:pt x="127" y="218"/>
                        </a:lnTo>
                        <a:lnTo>
                          <a:pt x="117" y="216"/>
                        </a:lnTo>
                        <a:lnTo>
                          <a:pt x="88" y="218"/>
                        </a:lnTo>
                        <a:lnTo>
                          <a:pt x="82" y="194"/>
                        </a:lnTo>
                        <a:lnTo>
                          <a:pt x="120" y="176"/>
                        </a:lnTo>
                        <a:lnTo>
                          <a:pt x="145" y="159"/>
                        </a:lnTo>
                        <a:lnTo>
                          <a:pt x="162" y="150"/>
                        </a:lnTo>
                        <a:lnTo>
                          <a:pt x="148" y="122"/>
                        </a:lnTo>
                        <a:lnTo>
                          <a:pt x="141" y="104"/>
                        </a:lnTo>
                        <a:lnTo>
                          <a:pt x="151" y="86"/>
                        </a:lnTo>
                        <a:lnTo>
                          <a:pt x="173" y="72"/>
                        </a:lnTo>
                        <a:lnTo>
                          <a:pt x="206" y="86"/>
                        </a:lnTo>
                        <a:lnTo>
                          <a:pt x="239" y="72"/>
                        </a:lnTo>
                        <a:lnTo>
                          <a:pt x="239" y="35"/>
                        </a:lnTo>
                        <a:lnTo>
                          <a:pt x="255" y="14"/>
                        </a:lnTo>
                        <a:lnTo>
                          <a:pt x="293" y="14"/>
                        </a:lnTo>
                        <a:lnTo>
                          <a:pt x="334" y="0"/>
                        </a:lnTo>
                        <a:lnTo>
                          <a:pt x="348" y="0"/>
                        </a:lnTo>
                        <a:lnTo>
                          <a:pt x="362" y="2"/>
                        </a:lnTo>
                        <a:lnTo>
                          <a:pt x="378" y="2"/>
                        </a:lnTo>
                        <a:lnTo>
                          <a:pt x="393" y="5"/>
                        </a:lnTo>
                        <a:lnTo>
                          <a:pt x="410" y="5"/>
                        </a:lnTo>
                        <a:lnTo>
                          <a:pt x="425" y="6"/>
                        </a:lnTo>
                        <a:lnTo>
                          <a:pt x="439" y="9"/>
                        </a:lnTo>
                        <a:lnTo>
                          <a:pt x="455" y="11"/>
                        </a:lnTo>
                        <a:lnTo>
                          <a:pt x="471" y="14"/>
                        </a:lnTo>
                        <a:lnTo>
                          <a:pt x="484" y="17"/>
                        </a:lnTo>
                        <a:lnTo>
                          <a:pt x="501" y="19"/>
                        </a:lnTo>
                        <a:lnTo>
                          <a:pt x="516" y="23"/>
                        </a:lnTo>
                        <a:lnTo>
                          <a:pt x="531" y="26"/>
                        </a:lnTo>
                        <a:lnTo>
                          <a:pt x="546" y="29"/>
                        </a:lnTo>
                        <a:lnTo>
                          <a:pt x="562" y="32"/>
                        </a:lnTo>
                        <a:lnTo>
                          <a:pt x="575" y="35"/>
                        </a:lnTo>
                        <a:lnTo>
                          <a:pt x="599" y="35"/>
                        </a:lnTo>
                        <a:lnTo>
                          <a:pt x="632" y="29"/>
                        </a:lnTo>
                        <a:lnTo>
                          <a:pt x="650" y="17"/>
                        </a:lnTo>
                        <a:lnTo>
                          <a:pt x="661" y="46"/>
                        </a:lnTo>
                        <a:lnTo>
                          <a:pt x="735" y="45"/>
                        </a:lnTo>
                        <a:lnTo>
                          <a:pt x="758" y="54"/>
                        </a:lnTo>
                        <a:lnTo>
                          <a:pt x="738" y="86"/>
                        </a:lnTo>
                        <a:lnTo>
                          <a:pt x="775" y="95"/>
                        </a:lnTo>
                        <a:lnTo>
                          <a:pt x="796" y="95"/>
                        </a:lnTo>
                        <a:lnTo>
                          <a:pt x="817" y="76"/>
                        </a:lnTo>
                        <a:lnTo>
                          <a:pt x="859" y="95"/>
                        </a:lnTo>
                        <a:lnTo>
                          <a:pt x="901" y="81"/>
                        </a:lnTo>
                        <a:lnTo>
                          <a:pt x="941" y="76"/>
                        </a:lnTo>
                        <a:lnTo>
                          <a:pt x="936" y="55"/>
                        </a:lnTo>
                        <a:lnTo>
                          <a:pt x="941" y="32"/>
                        </a:lnTo>
                        <a:lnTo>
                          <a:pt x="955" y="19"/>
                        </a:lnTo>
                        <a:lnTo>
                          <a:pt x="969" y="41"/>
                        </a:lnTo>
                        <a:lnTo>
                          <a:pt x="986" y="67"/>
                        </a:lnTo>
                        <a:lnTo>
                          <a:pt x="992" y="76"/>
                        </a:lnTo>
                        <a:lnTo>
                          <a:pt x="1004" y="55"/>
                        </a:lnTo>
                        <a:lnTo>
                          <a:pt x="1012" y="86"/>
                        </a:lnTo>
                        <a:lnTo>
                          <a:pt x="1044" y="86"/>
                        </a:lnTo>
                        <a:lnTo>
                          <a:pt x="1057" y="55"/>
                        </a:lnTo>
                        <a:lnTo>
                          <a:pt x="1080" y="86"/>
                        </a:lnTo>
                        <a:lnTo>
                          <a:pt x="1064" y="104"/>
                        </a:lnTo>
                        <a:lnTo>
                          <a:pt x="1049" y="100"/>
                        </a:lnTo>
                        <a:lnTo>
                          <a:pt x="1046" y="118"/>
                        </a:lnTo>
                        <a:lnTo>
                          <a:pt x="1012" y="118"/>
                        </a:lnTo>
                        <a:lnTo>
                          <a:pt x="1007" y="141"/>
                        </a:lnTo>
                        <a:lnTo>
                          <a:pt x="989" y="159"/>
                        </a:lnTo>
                        <a:lnTo>
                          <a:pt x="962" y="156"/>
                        </a:lnTo>
                        <a:lnTo>
                          <a:pt x="936" y="141"/>
                        </a:lnTo>
                        <a:lnTo>
                          <a:pt x="924" y="162"/>
                        </a:lnTo>
                        <a:lnTo>
                          <a:pt x="955" y="171"/>
                        </a:lnTo>
                        <a:lnTo>
                          <a:pt x="958" y="212"/>
                        </a:lnTo>
                        <a:lnTo>
                          <a:pt x="937" y="237"/>
                        </a:lnTo>
                        <a:lnTo>
                          <a:pt x="950" y="255"/>
                        </a:lnTo>
                        <a:lnTo>
                          <a:pt x="949" y="290"/>
                        </a:lnTo>
                        <a:lnTo>
                          <a:pt x="962" y="307"/>
                        </a:lnTo>
                        <a:lnTo>
                          <a:pt x="986" y="303"/>
                        </a:lnTo>
                        <a:lnTo>
                          <a:pt x="1024" y="318"/>
                        </a:lnTo>
                        <a:lnTo>
                          <a:pt x="1084" y="318"/>
                        </a:lnTo>
                        <a:lnTo>
                          <a:pt x="1089" y="359"/>
                        </a:lnTo>
                        <a:lnTo>
                          <a:pt x="1103" y="371"/>
                        </a:lnTo>
                        <a:lnTo>
                          <a:pt x="1140" y="388"/>
                        </a:lnTo>
                        <a:lnTo>
                          <a:pt x="1155" y="393"/>
                        </a:lnTo>
                        <a:lnTo>
                          <a:pt x="1148" y="362"/>
                        </a:lnTo>
                        <a:lnTo>
                          <a:pt x="1144" y="328"/>
                        </a:lnTo>
                        <a:lnTo>
                          <a:pt x="1157" y="301"/>
                        </a:lnTo>
                        <a:lnTo>
                          <a:pt x="1145" y="255"/>
                        </a:lnTo>
                        <a:lnTo>
                          <a:pt x="1135" y="252"/>
                        </a:lnTo>
                        <a:lnTo>
                          <a:pt x="1148" y="216"/>
                        </a:lnTo>
                        <a:lnTo>
                          <a:pt x="1137" y="182"/>
                        </a:lnTo>
                        <a:lnTo>
                          <a:pt x="1140" y="176"/>
                        </a:lnTo>
                        <a:lnTo>
                          <a:pt x="1157" y="176"/>
                        </a:lnTo>
                        <a:lnTo>
                          <a:pt x="1170" y="176"/>
                        </a:lnTo>
                        <a:lnTo>
                          <a:pt x="1184" y="179"/>
                        </a:lnTo>
                        <a:lnTo>
                          <a:pt x="1197" y="183"/>
                        </a:lnTo>
                        <a:lnTo>
                          <a:pt x="1209" y="188"/>
                        </a:lnTo>
                        <a:lnTo>
                          <a:pt x="1219" y="197"/>
                        </a:lnTo>
                        <a:lnTo>
                          <a:pt x="1231" y="207"/>
                        </a:lnTo>
                        <a:lnTo>
                          <a:pt x="1241" y="218"/>
                        </a:lnTo>
                        <a:lnTo>
                          <a:pt x="1239" y="240"/>
                        </a:lnTo>
                        <a:lnTo>
                          <a:pt x="1261" y="258"/>
                        </a:lnTo>
                        <a:lnTo>
                          <a:pt x="1280" y="268"/>
                        </a:lnTo>
                        <a:lnTo>
                          <a:pt x="1293" y="248"/>
                        </a:lnTo>
                        <a:lnTo>
                          <a:pt x="1305" y="231"/>
                        </a:lnTo>
                        <a:lnTo>
                          <a:pt x="1322" y="248"/>
                        </a:lnTo>
                        <a:lnTo>
                          <a:pt x="1330" y="260"/>
                        </a:lnTo>
                        <a:lnTo>
                          <a:pt x="1339" y="269"/>
                        </a:lnTo>
                        <a:lnTo>
                          <a:pt x="1347" y="281"/>
                        </a:lnTo>
                        <a:lnTo>
                          <a:pt x="1358" y="290"/>
                        </a:lnTo>
                        <a:lnTo>
                          <a:pt x="1368" y="301"/>
                        </a:lnTo>
                        <a:lnTo>
                          <a:pt x="1379" y="308"/>
                        </a:lnTo>
                        <a:lnTo>
                          <a:pt x="1389" y="316"/>
                        </a:lnTo>
                        <a:lnTo>
                          <a:pt x="1401" y="325"/>
                        </a:lnTo>
                        <a:lnTo>
                          <a:pt x="1413" y="325"/>
                        </a:lnTo>
                        <a:lnTo>
                          <a:pt x="1413" y="344"/>
                        </a:lnTo>
                        <a:lnTo>
                          <a:pt x="1400" y="359"/>
                        </a:lnTo>
                        <a:lnTo>
                          <a:pt x="1410" y="362"/>
                        </a:lnTo>
                        <a:lnTo>
                          <a:pt x="1431" y="344"/>
                        </a:lnTo>
                        <a:lnTo>
                          <a:pt x="1438" y="350"/>
                        </a:lnTo>
                        <a:lnTo>
                          <a:pt x="1453" y="356"/>
                        </a:lnTo>
                        <a:lnTo>
                          <a:pt x="1466" y="371"/>
                        </a:lnTo>
                        <a:lnTo>
                          <a:pt x="1438" y="388"/>
                        </a:lnTo>
                        <a:lnTo>
                          <a:pt x="1428" y="399"/>
                        </a:lnTo>
                        <a:lnTo>
                          <a:pt x="1408" y="399"/>
                        </a:lnTo>
                        <a:lnTo>
                          <a:pt x="1379" y="399"/>
                        </a:lnTo>
                        <a:lnTo>
                          <a:pt x="1339" y="399"/>
                        </a:lnTo>
                        <a:lnTo>
                          <a:pt x="1326" y="399"/>
                        </a:lnTo>
                        <a:lnTo>
                          <a:pt x="1305" y="439"/>
                        </a:lnTo>
                        <a:lnTo>
                          <a:pt x="1268" y="483"/>
                        </a:lnTo>
                        <a:lnTo>
                          <a:pt x="1329" y="452"/>
                        </a:lnTo>
                        <a:lnTo>
                          <a:pt x="1350" y="452"/>
                        </a:lnTo>
                        <a:lnTo>
                          <a:pt x="1356" y="480"/>
                        </a:lnTo>
                        <a:lnTo>
                          <a:pt x="1379" y="496"/>
                        </a:lnTo>
                        <a:lnTo>
                          <a:pt x="1408" y="504"/>
                        </a:lnTo>
                        <a:lnTo>
                          <a:pt x="1376" y="536"/>
                        </a:lnTo>
                        <a:lnTo>
                          <a:pt x="1359" y="550"/>
                        </a:lnTo>
                        <a:lnTo>
                          <a:pt x="1359" y="539"/>
                        </a:lnTo>
                        <a:lnTo>
                          <a:pt x="1371" y="520"/>
                        </a:lnTo>
                        <a:lnTo>
                          <a:pt x="1355" y="510"/>
                        </a:lnTo>
                        <a:lnTo>
                          <a:pt x="1326" y="518"/>
                        </a:lnTo>
                        <a:lnTo>
                          <a:pt x="1298" y="536"/>
                        </a:lnTo>
                        <a:lnTo>
                          <a:pt x="1297" y="561"/>
                        </a:lnTo>
                        <a:lnTo>
                          <a:pt x="1256" y="596"/>
                        </a:lnTo>
                        <a:lnTo>
                          <a:pt x="1231" y="620"/>
                        </a:lnTo>
                        <a:lnTo>
                          <a:pt x="1228" y="649"/>
                        </a:lnTo>
                        <a:lnTo>
                          <a:pt x="1214" y="664"/>
                        </a:lnTo>
                        <a:lnTo>
                          <a:pt x="1212" y="626"/>
                        </a:lnTo>
                        <a:lnTo>
                          <a:pt x="1206" y="657"/>
                        </a:lnTo>
                        <a:lnTo>
                          <a:pt x="1206" y="669"/>
                        </a:lnTo>
                        <a:lnTo>
                          <a:pt x="1202" y="680"/>
                        </a:lnTo>
                        <a:lnTo>
                          <a:pt x="1200" y="693"/>
                        </a:lnTo>
                        <a:lnTo>
                          <a:pt x="1196" y="704"/>
                        </a:lnTo>
                        <a:lnTo>
                          <a:pt x="1192" y="715"/>
                        </a:lnTo>
                        <a:lnTo>
                          <a:pt x="1187" y="727"/>
                        </a:lnTo>
                        <a:lnTo>
                          <a:pt x="1182" y="738"/>
                        </a:lnTo>
                        <a:lnTo>
                          <a:pt x="1177" y="748"/>
                        </a:lnTo>
                        <a:lnTo>
                          <a:pt x="1170" y="758"/>
                        </a:lnTo>
                        <a:lnTo>
                          <a:pt x="1164" y="768"/>
                        </a:lnTo>
                        <a:lnTo>
                          <a:pt x="1158" y="780"/>
                        </a:lnTo>
                        <a:lnTo>
                          <a:pt x="1154" y="791"/>
                        </a:lnTo>
                        <a:lnTo>
                          <a:pt x="1147" y="800"/>
                        </a:lnTo>
                        <a:lnTo>
                          <a:pt x="1141" y="813"/>
                        </a:lnTo>
                        <a:lnTo>
                          <a:pt x="1137" y="822"/>
                        </a:lnTo>
                        <a:lnTo>
                          <a:pt x="1131" y="835"/>
                        </a:lnTo>
                        <a:lnTo>
                          <a:pt x="1151" y="936"/>
                        </a:lnTo>
                        <a:lnTo>
                          <a:pt x="1129" y="953"/>
                        </a:lnTo>
                        <a:lnTo>
                          <a:pt x="1106" y="875"/>
                        </a:lnTo>
                        <a:lnTo>
                          <a:pt x="1099" y="826"/>
                        </a:lnTo>
                        <a:lnTo>
                          <a:pt x="1020" y="813"/>
                        </a:lnTo>
                        <a:lnTo>
                          <a:pt x="983" y="835"/>
                        </a:lnTo>
                        <a:lnTo>
                          <a:pt x="882" y="837"/>
                        </a:lnTo>
                        <a:lnTo>
                          <a:pt x="849" y="877"/>
                        </a:lnTo>
                        <a:lnTo>
                          <a:pt x="855" y="941"/>
                        </a:lnTo>
                        <a:lnTo>
                          <a:pt x="852" y="997"/>
                        </a:lnTo>
                        <a:lnTo>
                          <a:pt x="867" y="1098"/>
                        </a:lnTo>
                        <a:lnTo>
                          <a:pt x="891" y="1124"/>
                        </a:lnTo>
                        <a:lnTo>
                          <a:pt x="946" y="1112"/>
                        </a:lnTo>
                        <a:lnTo>
                          <a:pt x="969" y="1066"/>
                        </a:lnTo>
                        <a:lnTo>
                          <a:pt x="1027" y="1040"/>
                        </a:lnTo>
                        <a:lnTo>
                          <a:pt x="1022" y="1060"/>
                        </a:lnTo>
                        <a:lnTo>
                          <a:pt x="1018" y="1080"/>
                        </a:lnTo>
                        <a:lnTo>
                          <a:pt x="1014" y="1098"/>
                        </a:lnTo>
                        <a:lnTo>
                          <a:pt x="1012" y="1118"/>
                        </a:lnTo>
                        <a:lnTo>
                          <a:pt x="1008" y="1139"/>
                        </a:lnTo>
                        <a:lnTo>
                          <a:pt x="1007" y="1161"/>
                        </a:lnTo>
                        <a:lnTo>
                          <a:pt x="1007" y="1182"/>
                        </a:lnTo>
                        <a:lnTo>
                          <a:pt x="1007" y="1202"/>
                        </a:lnTo>
                        <a:lnTo>
                          <a:pt x="1073" y="1193"/>
                        </a:lnTo>
                        <a:lnTo>
                          <a:pt x="1091" y="1211"/>
                        </a:lnTo>
                        <a:lnTo>
                          <a:pt x="1086" y="1257"/>
                        </a:lnTo>
                        <a:lnTo>
                          <a:pt x="1089" y="1327"/>
                        </a:lnTo>
                        <a:lnTo>
                          <a:pt x="1137" y="1361"/>
                        </a:lnTo>
                        <a:lnTo>
                          <a:pt x="1189" y="1350"/>
                        </a:lnTo>
                        <a:lnTo>
                          <a:pt x="1235" y="1370"/>
                        </a:lnTo>
                        <a:lnTo>
                          <a:pt x="1222" y="1388"/>
                        </a:lnTo>
                        <a:lnTo>
                          <a:pt x="1219" y="1384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1" name="Freeform 505"/>
                  <p:cNvSpPr>
                    <a:spLocks/>
                  </p:cNvSpPr>
                  <p:nvPr/>
                </p:nvSpPr>
                <p:spPr bwMode="auto">
                  <a:xfrm>
                    <a:off x="4265" y="2803"/>
                    <a:ext cx="631" cy="1018"/>
                  </a:xfrm>
                  <a:custGeom>
                    <a:avLst/>
                    <a:gdLst>
                      <a:gd name="T0" fmla="*/ 846 w 888"/>
                      <a:gd name="T1" fmla="*/ 563 h 1514"/>
                      <a:gd name="T2" fmla="*/ 810 w 888"/>
                      <a:gd name="T3" fmla="*/ 610 h 1514"/>
                      <a:gd name="T4" fmla="*/ 790 w 888"/>
                      <a:gd name="T5" fmla="*/ 647 h 1514"/>
                      <a:gd name="T6" fmla="*/ 719 w 888"/>
                      <a:gd name="T7" fmla="*/ 827 h 1514"/>
                      <a:gd name="T8" fmla="*/ 577 w 888"/>
                      <a:gd name="T9" fmla="*/ 937 h 1514"/>
                      <a:gd name="T10" fmla="*/ 495 w 888"/>
                      <a:gd name="T11" fmla="*/ 1108 h 1514"/>
                      <a:gd name="T12" fmla="*/ 479 w 888"/>
                      <a:gd name="T13" fmla="*/ 1131 h 1514"/>
                      <a:gd name="T14" fmla="*/ 380 w 888"/>
                      <a:gd name="T15" fmla="*/ 1157 h 1514"/>
                      <a:gd name="T16" fmla="*/ 356 w 888"/>
                      <a:gd name="T17" fmla="*/ 1222 h 1514"/>
                      <a:gd name="T18" fmla="*/ 314 w 888"/>
                      <a:gd name="T19" fmla="*/ 1233 h 1514"/>
                      <a:gd name="T20" fmla="*/ 266 w 888"/>
                      <a:gd name="T21" fmla="*/ 1292 h 1514"/>
                      <a:gd name="T22" fmla="*/ 226 w 888"/>
                      <a:gd name="T23" fmla="*/ 1329 h 1514"/>
                      <a:gd name="T24" fmla="*/ 169 w 888"/>
                      <a:gd name="T25" fmla="*/ 1427 h 1514"/>
                      <a:gd name="T26" fmla="*/ 118 w 888"/>
                      <a:gd name="T27" fmla="*/ 1478 h 1514"/>
                      <a:gd name="T28" fmla="*/ 83 w 888"/>
                      <a:gd name="T29" fmla="*/ 1478 h 1514"/>
                      <a:gd name="T30" fmla="*/ 98 w 888"/>
                      <a:gd name="T31" fmla="*/ 1367 h 1514"/>
                      <a:gd name="T32" fmla="*/ 98 w 888"/>
                      <a:gd name="T33" fmla="*/ 1256 h 1514"/>
                      <a:gd name="T34" fmla="*/ 108 w 888"/>
                      <a:gd name="T35" fmla="*/ 1199 h 1514"/>
                      <a:gd name="T36" fmla="*/ 140 w 888"/>
                      <a:gd name="T37" fmla="*/ 1121 h 1514"/>
                      <a:gd name="T38" fmla="*/ 153 w 888"/>
                      <a:gd name="T39" fmla="*/ 1050 h 1514"/>
                      <a:gd name="T40" fmla="*/ 156 w 888"/>
                      <a:gd name="T41" fmla="*/ 976 h 1514"/>
                      <a:gd name="T42" fmla="*/ 167 w 888"/>
                      <a:gd name="T43" fmla="*/ 919 h 1514"/>
                      <a:gd name="T44" fmla="*/ 177 w 888"/>
                      <a:gd name="T45" fmla="*/ 862 h 1514"/>
                      <a:gd name="T46" fmla="*/ 189 w 888"/>
                      <a:gd name="T47" fmla="*/ 804 h 1514"/>
                      <a:gd name="T48" fmla="*/ 197 w 888"/>
                      <a:gd name="T49" fmla="*/ 722 h 1514"/>
                      <a:gd name="T50" fmla="*/ 169 w 888"/>
                      <a:gd name="T51" fmla="*/ 685 h 1514"/>
                      <a:gd name="T52" fmla="*/ 135 w 888"/>
                      <a:gd name="T53" fmla="*/ 659 h 1514"/>
                      <a:gd name="T54" fmla="*/ 68 w 888"/>
                      <a:gd name="T55" fmla="*/ 528 h 1514"/>
                      <a:gd name="T56" fmla="*/ 39 w 888"/>
                      <a:gd name="T57" fmla="*/ 463 h 1514"/>
                      <a:gd name="T58" fmla="*/ 0 w 888"/>
                      <a:gd name="T59" fmla="*/ 393 h 1514"/>
                      <a:gd name="T60" fmla="*/ 23 w 888"/>
                      <a:gd name="T61" fmla="*/ 264 h 1514"/>
                      <a:gd name="T62" fmla="*/ 84 w 888"/>
                      <a:gd name="T63" fmla="*/ 168 h 1514"/>
                      <a:gd name="T64" fmla="*/ 83 w 888"/>
                      <a:gd name="T65" fmla="*/ 119 h 1514"/>
                      <a:gd name="T66" fmla="*/ 86 w 888"/>
                      <a:gd name="T67" fmla="*/ 57 h 1514"/>
                      <a:gd name="T68" fmla="*/ 182 w 888"/>
                      <a:gd name="T69" fmla="*/ 0 h 1514"/>
                      <a:gd name="T70" fmla="*/ 195 w 888"/>
                      <a:gd name="T71" fmla="*/ 60 h 1514"/>
                      <a:gd name="T72" fmla="*/ 280 w 888"/>
                      <a:gd name="T73" fmla="*/ 31 h 1514"/>
                      <a:gd name="T74" fmla="*/ 326 w 888"/>
                      <a:gd name="T75" fmla="*/ 21 h 1514"/>
                      <a:gd name="T76" fmla="*/ 370 w 888"/>
                      <a:gd name="T77" fmla="*/ 6 h 1514"/>
                      <a:gd name="T78" fmla="*/ 437 w 888"/>
                      <a:gd name="T79" fmla="*/ 102 h 1514"/>
                      <a:gd name="T80" fmla="*/ 499 w 888"/>
                      <a:gd name="T81" fmla="*/ 157 h 1514"/>
                      <a:gd name="T82" fmla="*/ 564 w 888"/>
                      <a:gd name="T83" fmla="*/ 176 h 1514"/>
                      <a:gd name="T84" fmla="*/ 594 w 888"/>
                      <a:gd name="T85" fmla="*/ 231 h 1514"/>
                      <a:gd name="T86" fmla="*/ 566 w 888"/>
                      <a:gd name="T87" fmla="*/ 325 h 1514"/>
                      <a:gd name="T88" fmla="*/ 704 w 888"/>
                      <a:gd name="T89" fmla="*/ 330 h 1514"/>
                      <a:gd name="T90" fmla="*/ 746 w 888"/>
                      <a:gd name="T91" fmla="*/ 356 h 1514"/>
                      <a:gd name="T92" fmla="*/ 791 w 888"/>
                      <a:gd name="T93" fmla="*/ 360 h 1514"/>
                      <a:gd name="T94" fmla="*/ 829 w 888"/>
                      <a:gd name="T95" fmla="*/ 383 h 1514"/>
                      <a:gd name="T96" fmla="*/ 868 w 888"/>
                      <a:gd name="T97" fmla="*/ 412 h 15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888" h="1514">
                        <a:moveTo>
                          <a:pt x="888" y="426"/>
                        </a:moveTo>
                        <a:lnTo>
                          <a:pt x="882" y="514"/>
                        </a:lnTo>
                        <a:lnTo>
                          <a:pt x="852" y="543"/>
                        </a:lnTo>
                        <a:lnTo>
                          <a:pt x="846" y="563"/>
                        </a:lnTo>
                        <a:lnTo>
                          <a:pt x="822" y="577"/>
                        </a:lnTo>
                        <a:lnTo>
                          <a:pt x="820" y="589"/>
                        </a:lnTo>
                        <a:lnTo>
                          <a:pt x="816" y="598"/>
                        </a:lnTo>
                        <a:lnTo>
                          <a:pt x="810" y="610"/>
                        </a:lnTo>
                        <a:lnTo>
                          <a:pt x="805" y="617"/>
                        </a:lnTo>
                        <a:lnTo>
                          <a:pt x="798" y="626"/>
                        </a:lnTo>
                        <a:lnTo>
                          <a:pt x="795" y="638"/>
                        </a:lnTo>
                        <a:lnTo>
                          <a:pt x="790" y="647"/>
                        </a:lnTo>
                        <a:lnTo>
                          <a:pt x="785" y="659"/>
                        </a:lnTo>
                        <a:lnTo>
                          <a:pt x="797" y="699"/>
                        </a:lnTo>
                        <a:lnTo>
                          <a:pt x="735" y="792"/>
                        </a:lnTo>
                        <a:lnTo>
                          <a:pt x="719" y="827"/>
                        </a:lnTo>
                        <a:lnTo>
                          <a:pt x="709" y="842"/>
                        </a:lnTo>
                        <a:lnTo>
                          <a:pt x="671" y="855"/>
                        </a:lnTo>
                        <a:lnTo>
                          <a:pt x="597" y="923"/>
                        </a:lnTo>
                        <a:lnTo>
                          <a:pt x="577" y="937"/>
                        </a:lnTo>
                        <a:lnTo>
                          <a:pt x="586" y="980"/>
                        </a:lnTo>
                        <a:lnTo>
                          <a:pt x="544" y="1024"/>
                        </a:lnTo>
                        <a:lnTo>
                          <a:pt x="519" y="1081"/>
                        </a:lnTo>
                        <a:lnTo>
                          <a:pt x="495" y="1108"/>
                        </a:lnTo>
                        <a:lnTo>
                          <a:pt x="495" y="1099"/>
                        </a:lnTo>
                        <a:lnTo>
                          <a:pt x="499" y="1053"/>
                        </a:lnTo>
                        <a:lnTo>
                          <a:pt x="486" y="1085"/>
                        </a:lnTo>
                        <a:lnTo>
                          <a:pt x="479" y="1131"/>
                        </a:lnTo>
                        <a:lnTo>
                          <a:pt x="437" y="1152"/>
                        </a:lnTo>
                        <a:lnTo>
                          <a:pt x="396" y="1143"/>
                        </a:lnTo>
                        <a:lnTo>
                          <a:pt x="366" y="1123"/>
                        </a:lnTo>
                        <a:lnTo>
                          <a:pt x="380" y="1157"/>
                        </a:lnTo>
                        <a:lnTo>
                          <a:pt x="399" y="1171"/>
                        </a:lnTo>
                        <a:lnTo>
                          <a:pt x="376" y="1219"/>
                        </a:lnTo>
                        <a:lnTo>
                          <a:pt x="366" y="1221"/>
                        </a:lnTo>
                        <a:lnTo>
                          <a:pt x="356" y="1222"/>
                        </a:lnTo>
                        <a:lnTo>
                          <a:pt x="344" y="1227"/>
                        </a:lnTo>
                        <a:lnTo>
                          <a:pt x="336" y="1228"/>
                        </a:lnTo>
                        <a:lnTo>
                          <a:pt x="324" y="1232"/>
                        </a:lnTo>
                        <a:lnTo>
                          <a:pt x="314" y="1233"/>
                        </a:lnTo>
                        <a:lnTo>
                          <a:pt x="304" y="1237"/>
                        </a:lnTo>
                        <a:lnTo>
                          <a:pt x="292" y="1239"/>
                        </a:lnTo>
                        <a:lnTo>
                          <a:pt x="273" y="1277"/>
                        </a:lnTo>
                        <a:lnTo>
                          <a:pt x="266" y="1292"/>
                        </a:lnTo>
                        <a:lnTo>
                          <a:pt x="241" y="1283"/>
                        </a:lnTo>
                        <a:lnTo>
                          <a:pt x="234" y="1300"/>
                        </a:lnTo>
                        <a:lnTo>
                          <a:pt x="246" y="1320"/>
                        </a:lnTo>
                        <a:lnTo>
                          <a:pt x="226" y="1329"/>
                        </a:lnTo>
                        <a:lnTo>
                          <a:pt x="213" y="1364"/>
                        </a:lnTo>
                        <a:lnTo>
                          <a:pt x="182" y="1390"/>
                        </a:lnTo>
                        <a:lnTo>
                          <a:pt x="189" y="1419"/>
                        </a:lnTo>
                        <a:lnTo>
                          <a:pt x="169" y="1427"/>
                        </a:lnTo>
                        <a:lnTo>
                          <a:pt x="152" y="1436"/>
                        </a:lnTo>
                        <a:lnTo>
                          <a:pt x="139" y="1449"/>
                        </a:lnTo>
                        <a:lnTo>
                          <a:pt x="129" y="1463"/>
                        </a:lnTo>
                        <a:lnTo>
                          <a:pt x="118" y="1478"/>
                        </a:lnTo>
                        <a:lnTo>
                          <a:pt x="110" y="1491"/>
                        </a:lnTo>
                        <a:lnTo>
                          <a:pt x="98" y="1504"/>
                        </a:lnTo>
                        <a:lnTo>
                          <a:pt x="86" y="1514"/>
                        </a:lnTo>
                        <a:lnTo>
                          <a:pt x="83" y="1478"/>
                        </a:lnTo>
                        <a:lnTo>
                          <a:pt x="72" y="1473"/>
                        </a:lnTo>
                        <a:lnTo>
                          <a:pt x="75" y="1401"/>
                        </a:lnTo>
                        <a:lnTo>
                          <a:pt x="86" y="1390"/>
                        </a:lnTo>
                        <a:lnTo>
                          <a:pt x="98" y="1367"/>
                        </a:lnTo>
                        <a:lnTo>
                          <a:pt x="118" y="1308"/>
                        </a:lnTo>
                        <a:lnTo>
                          <a:pt x="98" y="1285"/>
                        </a:lnTo>
                        <a:lnTo>
                          <a:pt x="98" y="1271"/>
                        </a:lnTo>
                        <a:lnTo>
                          <a:pt x="98" y="1256"/>
                        </a:lnTo>
                        <a:lnTo>
                          <a:pt x="100" y="1242"/>
                        </a:lnTo>
                        <a:lnTo>
                          <a:pt x="101" y="1228"/>
                        </a:lnTo>
                        <a:lnTo>
                          <a:pt x="104" y="1213"/>
                        </a:lnTo>
                        <a:lnTo>
                          <a:pt x="108" y="1199"/>
                        </a:lnTo>
                        <a:lnTo>
                          <a:pt x="113" y="1186"/>
                        </a:lnTo>
                        <a:lnTo>
                          <a:pt x="118" y="1171"/>
                        </a:lnTo>
                        <a:lnTo>
                          <a:pt x="135" y="1143"/>
                        </a:lnTo>
                        <a:lnTo>
                          <a:pt x="140" y="1121"/>
                        </a:lnTo>
                        <a:lnTo>
                          <a:pt x="145" y="1103"/>
                        </a:lnTo>
                        <a:lnTo>
                          <a:pt x="149" y="1085"/>
                        </a:lnTo>
                        <a:lnTo>
                          <a:pt x="152" y="1066"/>
                        </a:lnTo>
                        <a:lnTo>
                          <a:pt x="153" y="1050"/>
                        </a:lnTo>
                        <a:lnTo>
                          <a:pt x="155" y="1031"/>
                        </a:lnTo>
                        <a:lnTo>
                          <a:pt x="155" y="1013"/>
                        </a:lnTo>
                        <a:lnTo>
                          <a:pt x="155" y="990"/>
                        </a:lnTo>
                        <a:lnTo>
                          <a:pt x="156" y="976"/>
                        </a:lnTo>
                        <a:lnTo>
                          <a:pt x="159" y="961"/>
                        </a:lnTo>
                        <a:lnTo>
                          <a:pt x="160" y="946"/>
                        </a:lnTo>
                        <a:lnTo>
                          <a:pt x="164" y="932"/>
                        </a:lnTo>
                        <a:lnTo>
                          <a:pt x="167" y="919"/>
                        </a:lnTo>
                        <a:lnTo>
                          <a:pt x="169" y="905"/>
                        </a:lnTo>
                        <a:lnTo>
                          <a:pt x="172" y="890"/>
                        </a:lnTo>
                        <a:lnTo>
                          <a:pt x="175" y="875"/>
                        </a:lnTo>
                        <a:lnTo>
                          <a:pt x="177" y="862"/>
                        </a:lnTo>
                        <a:lnTo>
                          <a:pt x="181" y="847"/>
                        </a:lnTo>
                        <a:lnTo>
                          <a:pt x="184" y="833"/>
                        </a:lnTo>
                        <a:lnTo>
                          <a:pt x="185" y="818"/>
                        </a:lnTo>
                        <a:lnTo>
                          <a:pt x="189" y="804"/>
                        </a:lnTo>
                        <a:lnTo>
                          <a:pt x="192" y="790"/>
                        </a:lnTo>
                        <a:lnTo>
                          <a:pt x="194" y="775"/>
                        </a:lnTo>
                        <a:lnTo>
                          <a:pt x="195" y="760"/>
                        </a:lnTo>
                        <a:lnTo>
                          <a:pt x="197" y="722"/>
                        </a:lnTo>
                        <a:lnTo>
                          <a:pt x="189" y="711"/>
                        </a:lnTo>
                        <a:lnTo>
                          <a:pt x="182" y="702"/>
                        </a:lnTo>
                        <a:lnTo>
                          <a:pt x="175" y="693"/>
                        </a:lnTo>
                        <a:lnTo>
                          <a:pt x="169" y="685"/>
                        </a:lnTo>
                        <a:lnTo>
                          <a:pt x="162" y="678"/>
                        </a:lnTo>
                        <a:lnTo>
                          <a:pt x="153" y="670"/>
                        </a:lnTo>
                        <a:lnTo>
                          <a:pt x="145" y="664"/>
                        </a:lnTo>
                        <a:lnTo>
                          <a:pt x="135" y="659"/>
                        </a:lnTo>
                        <a:lnTo>
                          <a:pt x="96" y="606"/>
                        </a:lnTo>
                        <a:lnTo>
                          <a:pt x="86" y="560"/>
                        </a:lnTo>
                        <a:lnTo>
                          <a:pt x="75" y="545"/>
                        </a:lnTo>
                        <a:lnTo>
                          <a:pt x="68" y="528"/>
                        </a:lnTo>
                        <a:lnTo>
                          <a:pt x="59" y="513"/>
                        </a:lnTo>
                        <a:lnTo>
                          <a:pt x="52" y="496"/>
                        </a:lnTo>
                        <a:lnTo>
                          <a:pt x="45" y="479"/>
                        </a:lnTo>
                        <a:lnTo>
                          <a:pt x="39" y="463"/>
                        </a:lnTo>
                        <a:lnTo>
                          <a:pt x="32" y="446"/>
                        </a:lnTo>
                        <a:lnTo>
                          <a:pt x="23" y="428"/>
                        </a:lnTo>
                        <a:lnTo>
                          <a:pt x="3" y="417"/>
                        </a:lnTo>
                        <a:lnTo>
                          <a:pt x="0" y="393"/>
                        </a:lnTo>
                        <a:lnTo>
                          <a:pt x="32" y="345"/>
                        </a:lnTo>
                        <a:lnTo>
                          <a:pt x="15" y="330"/>
                        </a:lnTo>
                        <a:lnTo>
                          <a:pt x="23" y="295"/>
                        </a:lnTo>
                        <a:lnTo>
                          <a:pt x="23" y="264"/>
                        </a:lnTo>
                        <a:lnTo>
                          <a:pt x="49" y="231"/>
                        </a:lnTo>
                        <a:lnTo>
                          <a:pt x="86" y="200"/>
                        </a:lnTo>
                        <a:lnTo>
                          <a:pt x="79" y="182"/>
                        </a:lnTo>
                        <a:lnTo>
                          <a:pt x="84" y="168"/>
                        </a:lnTo>
                        <a:lnTo>
                          <a:pt x="84" y="156"/>
                        </a:lnTo>
                        <a:lnTo>
                          <a:pt x="86" y="142"/>
                        </a:lnTo>
                        <a:lnTo>
                          <a:pt x="84" y="130"/>
                        </a:lnTo>
                        <a:lnTo>
                          <a:pt x="83" y="119"/>
                        </a:lnTo>
                        <a:lnTo>
                          <a:pt x="81" y="106"/>
                        </a:lnTo>
                        <a:lnTo>
                          <a:pt x="79" y="92"/>
                        </a:lnTo>
                        <a:lnTo>
                          <a:pt x="78" y="78"/>
                        </a:lnTo>
                        <a:lnTo>
                          <a:pt x="86" y="57"/>
                        </a:lnTo>
                        <a:lnTo>
                          <a:pt x="103" y="60"/>
                        </a:lnTo>
                        <a:lnTo>
                          <a:pt x="118" y="41"/>
                        </a:lnTo>
                        <a:lnTo>
                          <a:pt x="156" y="6"/>
                        </a:lnTo>
                        <a:lnTo>
                          <a:pt x="182" y="0"/>
                        </a:lnTo>
                        <a:lnTo>
                          <a:pt x="175" y="31"/>
                        </a:lnTo>
                        <a:lnTo>
                          <a:pt x="181" y="51"/>
                        </a:lnTo>
                        <a:lnTo>
                          <a:pt x="192" y="63"/>
                        </a:lnTo>
                        <a:lnTo>
                          <a:pt x="195" y="60"/>
                        </a:lnTo>
                        <a:lnTo>
                          <a:pt x="197" y="31"/>
                        </a:lnTo>
                        <a:lnTo>
                          <a:pt x="213" y="14"/>
                        </a:lnTo>
                        <a:lnTo>
                          <a:pt x="263" y="14"/>
                        </a:lnTo>
                        <a:lnTo>
                          <a:pt x="280" y="31"/>
                        </a:lnTo>
                        <a:lnTo>
                          <a:pt x="292" y="28"/>
                        </a:lnTo>
                        <a:lnTo>
                          <a:pt x="304" y="26"/>
                        </a:lnTo>
                        <a:lnTo>
                          <a:pt x="315" y="23"/>
                        </a:lnTo>
                        <a:lnTo>
                          <a:pt x="326" y="21"/>
                        </a:lnTo>
                        <a:lnTo>
                          <a:pt x="337" y="19"/>
                        </a:lnTo>
                        <a:lnTo>
                          <a:pt x="347" y="16"/>
                        </a:lnTo>
                        <a:lnTo>
                          <a:pt x="357" y="10"/>
                        </a:lnTo>
                        <a:lnTo>
                          <a:pt x="370" y="6"/>
                        </a:lnTo>
                        <a:lnTo>
                          <a:pt x="396" y="43"/>
                        </a:lnTo>
                        <a:lnTo>
                          <a:pt x="396" y="76"/>
                        </a:lnTo>
                        <a:lnTo>
                          <a:pt x="415" y="78"/>
                        </a:lnTo>
                        <a:lnTo>
                          <a:pt x="437" y="102"/>
                        </a:lnTo>
                        <a:lnTo>
                          <a:pt x="441" y="119"/>
                        </a:lnTo>
                        <a:lnTo>
                          <a:pt x="446" y="141"/>
                        </a:lnTo>
                        <a:lnTo>
                          <a:pt x="479" y="159"/>
                        </a:lnTo>
                        <a:lnTo>
                          <a:pt x="499" y="157"/>
                        </a:lnTo>
                        <a:lnTo>
                          <a:pt x="519" y="157"/>
                        </a:lnTo>
                        <a:lnTo>
                          <a:pt x="537" y="159"/>
                        </a:lnTo>
                        <a:lnTo>
                          <a:pt x="552" y="167"/>
                        </a:lnTo>
                        <a:lnTo>
                          <a:pt x="564" y="176"/>
                        </a:lnTo>
                        <a:lnTo>
                          <a:pt x="576" y="191"/>
                        </a:lnTo>
                        <a:lnTo>
                          <a:pt x="583" y="206"/>
                        </a:lnTo>
                        <a:lnTo>
                          <a:pt x="589" y="227"/>
                        </a:lnTo>
                        <a:lnTo>
                          <a:pt x="594" y="231"/>
                        </a:lnTo>
                        <a:lnTo>
                          <a:pt x="600" y="249"/>
                        </a:lnTo>
                        <a:lnTo>
                          <a:pt x="583" y="277"/>
                        </a:lnTo>
                        <a:lnTo>
                          <a:pt x="570" y="299"/>
                        </a:lnTo>
                        <a:lnTo>
                          <a:pt x="566" y="325"/>
                        </a:lnTo>
                        <a:lnTo>
                          <a:pt x="590" y="327"/>
                        </a:lnTo>
                        <a:lnTo>
                          <a:pt x="600" y="313"/>
                        </a:lnTo>
                        <a:lnTo>
                          <a:pt x="623" y="304"/>
                        </a:lnTo>
                        <a:lnTo>
                          <a:pt x="704" y="330"/>
                        </a:lnTo>
                        <a:lnTo>
                          <a:pt x="713" y="354"/>
                        </a:lnTo>
                        <a:lnTo>
                          <a:pt x="722" y="354"/>
                        </a:lnTo>
                        <a:lnTo>
                          <a:pt x="735" y="356"/>
                        </a:lnTo>
                        <a:lnTo>
                          <a:pt x="746" y="356"/>
                        </a:lnTo>
                        <a:lnTo>
                          <a:pt x="758" y="356"/>
                        </a:lnTo>
                        <a:lnTo>
                          <a:pt x="770" y="357"/>
                        </a:lnTo>
                        <a:lnTo>
                          <a:pt x="781" y="357"/>
                        </a:lnTo>
                        <a:lnTo>
                          <a:pt x="791" y="360"/>
                        </a:lnTo>
                        <a:lnTo>
                          <a:pt x="804" y="362"/>
                        </a:lnTo>
                        <a:lnTo>
                          <a:pt x="812" y="369"/>
                        </a:lnTo>
                        <a:lnTo>
                          <a:pt x="820" y="376"/>
                        </a:lnTo>
                        <a:lnTo>
                          <a:pt x="829" y="383"/>
                        </a:lnTo>
                        <a:lnTo>
                          <a:pt x="839" y="391"/>
                        </a:lnTo>
                        <a:lnTo>
                          <a:pt x="849" y="398"/>
                        </a:lnTo>
                        <a:lnTo>
                          <a:pt x="858" y="406"/>
                        </a:lnTo>
                        <a:lnTo>
                          <a:pt x="868" y="412"/>
                        </a:lnTo>
                        <a:lnTo>
                          <a:pt x="876" y="420"/>
                        </a:lnTo>
                        <a:lnTo>
                          <a:pt x="888" y="428"/>
                        </a:lnTo>
                        <a:lnTo>
                          <a:pt x="888" y="426"/>
                        </a:lnTo>
                        <a:close/>
                      </a:path>
                    </a:pathLst>
                  </a:custGeom>
                  <a:grpFill/>
                  <a:ln w="14351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2" name="Freeform 506"/>
                  <p:cNvSpPr>
                    <a:spLocks/>
                  </p:cNvSpPr>
                  <p:nvPr/>
                </p:nvSpPr>
                <p:spPr bwMode="auto">
                  <a:xfrm>
                    <a:off x="3016" y="2341"/>
                    <a:ext cx="59" cy="111"/>
                  </a:xfrm>
                  <a:custGeom>
                    <a:avLst/>
                    <a:gdLst>
                      <a:gd name="T0" fmla="*/ 53 w 53"/>
                      <a:gd name="T1" fmla="*/ 3 h 107"/>
                      <a:gd name="T2" fmla="*/ 42 w 53"/>
                      <a:gd name="T3" fmla="*/ 0 h 107"/>
                      <a:gd name="T4" fmla="*/ 36 w 53"/>
                      <a:gd name="T5" fmla="*/ 20 h 107"/>
                      <a:gd name="T6" fmla="*/ 27 w 53"/>
                      <a:gd name="T7" fmla="*/ 20 h 107"/>
                      <a:gd name="T8" fmla="*/ 25 w 53"/>
                      <a:gd name="T9" fmla="*/ 28 h 107"/>
                      <a:gd name="T10" fmla="*/ 25 w 53"/>
                      <a:gd name="T11" fmla="*/ 35 h 107"/>
                      <a:gd name="T12" fmla="*/ 11 w 53"/>
                      <a:gd name="T13" fmla="*/ 35 h 107"/>
                      <a:gd name="T14" fmla="*/ 11 w 53"/>
                      <a:gd name="T15" fmla="*/ 43 h 107"/>
                      <a:gd name="T16" fmla="*/ 0 w 53"/>
                      <a:gd name="T17" fmla="*/ 60 h 107"/>
                      <a:gd name="T18" fmla="*/ 0 w 53"/>
                      <a:gd name="T19" fmla="*/ 81 h 107"/>
                      <a:gd name="T20" fmla="*/ 10 w 53"/>
                      <a:gd name="T21" fmla="*/ 81 h 107"/>
                      <a:gd name="T22" fmla="*/ 11 w 53"/>
                      <a:gd name="T23" fmla="*/ 88 h 107"/>
                      <a:gd name="T24" fmla="*/ 2 w 53"/>
                      <a:gd name="T25" fmla="*/ 103 h 107"/>
                      <a:gd name="T26" fmla="*/ 8 w 53"/>
                      <a:gd name="T27" fmla="*/ 103 h 107"/>
                      <a:gd name="T28" fmla="*/ 11 w 53"/>
                      <a:gd name="T29" fmla="*/ 101 h 107"/>
                      <a:gd name="T30" fmla="*/ 13 w 53"/>
                      <a:gd name="T31" fmla="*/ 105 h 107"/>
                      <a:gd name="T32" fmla="*/ 19 w 53"/>
                      <a:gd name="T33" fmla="*/ 107 h 107"/>
                      <a:gd name="T34" fmla="*/ 25 w 53"/>
                      <a:gd name="T35" fmla="*/ 99 h 107"/>
                      <a:gd name="T36" fmla="*/ 36 w 53"/>
                      <a:gd name="T37" fmla="*/ 96 h 107"/>
                      <a:gd name="T38" fmla="*/ 49 w 53"/>
                      <a:gd name="T39" fmla="*/ 79 h 107"/>
                      <a:gd name="T40" fmla="*/ 42 w 53"/>
                      <a:gd name="T41" fmla="*/ 69 h 107"/>
                      <a:gd name="T42" fmla="*/ 34 w 53"/>
                      <a:gd name="T43" fmla="*/ 75 h 107"/>
                      <a:gd name="T44" fmla="*/ 32 w 53"/>
                      <a:gd name="T45" fmla="*/ 73 h 107"/>
                      <a:gd name="T46" fmla="*/ 38 w 53"/>
                      <a:gd name="T47" fmla="*/ 67 h 107"/>
                      <a:gd name="T48" fmla="*/ 36 w 53"/>
                      <a:gd name="T49" fmla="*/ 60 h 107"/>
                      <a:gd name="T50" fmla="*/ 49 w 53"/>
                      <a:gd name="T51" fmla="*/ 37 h 107"/>
                      <a:gd name="T52" fmla="*/ 47 w 53"/>
                      <a:gd name="T53" fmla="*/ 15 h 107"/>
                      <a:gd name="T54" fmla="*/ 53 w 53"/>
                      <a:gd name="T55" fmla="*/ 3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3" h="107">
                        <a:moveTo>
                          <a:pt x="53" y="3"/>
                        </a:moveTo>
                        <a:lnTo>
                          <a:pt x="42" y="0"/>
                        </a:lnTo>
                        <a:lnTo>
                          <a:pt x="36" y="20"/>
                        </a:lnTo>
                        <a:lnTo>
                          <a:pt x="27" y="20"/>
                        </a:lnTo>
                        <a:lnTo>
                          <a:pt x="25" y="28"/>
                        </a:lnTo>
                        <a:lnTo>
                          <a:pt x="25" y="35"/>
                        </a:lnTo>
                        <a:lnTo>
                          <a:pt x="11" y="35"/>
                        </a:lnTo>
                        <a:lnTo>
                          <a:pt x="11" y="43"/>
                        </a:lnTo>
                        <a:lnTo>
                          <a:pt x="0" y="60"/>
                        </a:lnTo>
                        <a:lnTo>
                          <a:pt x="0" y="81"/>
                        </a:lnTo>
                        <a:lnTo>
                          <a:pt x="10" y="81"/>
                        </a:lnTo>
                        <a:lnTo>
                          <a:pt x="11" y="88"/>
                        </a:lnTo>
                        <a:lnTo>
                          <a:pt x="2" y="103"/>
                        </a:lnTo>
                        <a:lnTo>
                          <a:pt x="8" y="103"/>
                        </a:lnTo>
                        <a:lnTo>
                          <a:pt x="11" y="101"/>
                        </a:lnTo>
                        <a:lnTo>
                          <a:pt x="13" y="105"/>
                        </a:lnTo>
                        <a:lnTo>
                          <a:pt x="19" y="107"/>
                        </a:lnTo>
                        <a:lnTo>
                          <a:pt x="25" y="99"/>
                        </a:lnTo>
                        <a:lnTo>
                          <a:pt x="36" y="96"/>
                        </a:lnTo>
                        <a:lnTo>
                          <a:pt x="49" y="79"/>
                        </a:lnTo>
                        <a:lnTo>
                          <a:pt x="42" y="69"/>
                        </a:lnTo>
                        <a:lnTo>
                          <a:pt x="34" y="75"/>
                        </a:lnTo>
                        <a:lnTo>
                          <a:pt x="32" y="73"/>
                        </a:lnTo>
                        <a:lnTo>
                          <a:pt x="38" y="67"/>
                        </a:lnTo>
                        <a:lnTo>
                          <a:pt x="36" y="60"/>
                        </a:lnTo>
                        <a:lnTo>
                          <a:pt x="49" y="37"/>
                        </a:lnTo>
                        <a:lnTo>
                          <a:pt x="47" y="15"/>
                        </a:lnTo>
                        <a:lnTo>
                          <a:pt x="53" y="3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3" name="Freeform 507"/>
                  <p:cNvSpPr>
                    <a:spLocks/>
                  </p:cNvSpPr>
                  <p:nvPr/>
                </p:nvSpPr>
                <p:spPr bwMode="auto">
                  <a:xfrm>
                    <a:off x="3052" y="2426"/>
                    <a:ext cx="47" cy="84"/>
                  </a:xfrm>
                  <a:custGeom>
                    <a:avLst/>
                    <a:gdLst>
                      <a:gd name="T0" fmla="*/ 13 w 41"/>
                      <a:gd name="T1" fmla="*/ 0 h 81"/>
                      <a:gd name="T2" fmla="*/ 0 w 41"/>
                      <a:gd name="T3" fmla="*/ 17 h 81"/>
                      <a:gd name="T4" fmla="*/ 4 w 41"/>
                      <a:gd name="T5" fmla="*/ 28 h 81"/>
                      <a:gd name="T6" fmla="*/ 0 w 41"/>
                      <a:gd name="T7" fmla="*/ 34 h 81"/>
                      <a:gd name="T8" fmla="*/ 0 w 41"/>
                      <a:gd name="T9" fmla="*/ 41 h 81"/>
                      <a:gd name="T10" fmla="*/ 11 w 41"/>
                      <a:gd name="T11" fmla="*/ 56 h 81"/>
                      <a:gd name="T12" fmla="*/ 9 w 41"/>
                      <a:gd name="T13" fmla="*/ 62 h 81"/>
                      <a:gd name="T14" fmla="*/ 6 w 41"/>
                      <a:gd name="T15" fmla="*/ 71 h 81"/>
                      <a:gd name="T16" fmla="*/ 11 w 41"/>
                      <a:gd name="T17" fmla="*/ 81 h 81"/>
                      <a:gd name="T18" fmla="*/ 17 w 41"/>
                      <a:gd name="T19" fmla="*/ 77 h 81"/>
                      <a:gd name="T20" fmla="*/ 28 w 41"/>
                      <a:gd name="T21" fmla="*/ 60 h 81"/>
                      <a:gd name="T22" fmla="*/ 41 w 41"/>
                      <a:gd name="T23" fmla="*/ 50 h 81"/>
                      <a:gd name="T24" fmla="*/ 41 w 41"/>
                      <a:gd name="T25" fmla="*/ 35 h 81"/>
                      <a:gd name="T26" fmla="*/ 36 w 41"/>
                      <a:gd name="T27" fmla="*/ 32 h 81"/>
                      <a:gd name="T28" fmla="*/ 38 w 41"/>
                      <a:gd name="T29" fmla="*/ 24 h 81"/>
                      <a:gd name="T30" fmla="*/ 41 w 41"/>
                      <a:gd name="T31" fmla="*/ 18 h 81"/>
                      <a:gd name="T32" fmla="*/ 39 w 41"/>
                      <a:gd name="T33" fmla="*/ 15 h 81"/>
                      <a:gd name="T34" fmla="*/ 13 w 41"/>
                      <a:gd name="T35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1" h="81">
                        <a:moveTo>
                          <a:pt x="13" y="0"/>
                        </a:moveTo>
                        <a:lnTo>
                          <a:pt x="0" y="17"/>
                        </a:lnTo>
                        <a:lnTo>
                          <a:pt x="4" y="28"/>
                        </a:lnTo>
                        <a:lnTo>
                          <a:pt x="0" y="34"/>
                        </a:lnTo>
                        <a:lnTo>
                          <a:pt x="0" y="41"/>
                        </a:lnTo>
                        <a:lnTo>
                          <a:pt x="11" y="56"/>
                        </a:lnTo>
                        <a:lnTo>
                          <a:pt x="9" y="62"/>
                        </a:lnTo>
                        <a:lnTo>
                          <a:pt x="6" y="71"/>
                        </a:lnTo>
                        <a:lnTo>
                          <a:pt x="11" y="81"/>
                        </a:lnTo>
                        <a:lnTo>
                          <a:pt x="17" y="77"/>
                        </a:lnTo>
                        <a:lnTo>
                          <a:pt x="28" y="60"/>
                        </a:lnTo>
                        <a:lnTo>
                          <a:pt x="41" y="50"/>
                        </a:lnTo>
                        <a:lnTo>
                          <a:pt x="41" y="35"/>
                        </a:lnTo>
                        <a:lnTo>
                          <a:pt x="36" y="32"/>
                        </a:lnTo>
                        <a:lnTo>
                          <a:pt x="38" y="24"/>
                        </a:lnTo>
                        <a:lnTo>
                          <a:pt x="41" y="18"/>
                        </a:lnTo>
                        <a:lnTo>
                          <a:pt x="39" y="1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74" name="Freeform 508"/>
                  <p:cNvSpPr>
                    <a:spLocks/>
                  </p:cNvSpPr>
                  <p:nvPr/>
                </p:nvSpPr>
                <p:spPr bwMode="auto">
                  <a:xfrm>
                    <a:off x="3077" y="2522"/>
                    <a:ext cx="13" cy="12"/>
                  </a:xfrm>
                  <a:custGeom>
                    <a:avLst/>
                    <a:gdLst>
                      <a:gd name="T0" fmla="*/ 6 w 11"/>
                      <a:gd name="T1" fmla="*/ 0 h 13"/>
                      <a:gd name="T2" fmla="*/ 0 w 11"/>
                      <a:gd name="T3" fmla="*/ 8 h 13"/>
                      <a:gd name="T4" fmla="*/ 2 w 11"/>
                      <a:gd name="T5" fmla="*/ 13 h 13"/>
                      <a:gd name="T6" fmla="*/ 6 w 11"/>
                      <a:gd name="T7" fmla="*/ 10 h 13"/>
                      <a:gd name="T8" fmla="*/ 11 w 11"/>
                      <a:gd name="T9" fmla="*/ 2 h 13"/>
                      <a:gd name="T10" fmla="*/ 11 w 11"/>
                      <a:gd name="T11" fmla="*/ 0 h 13"/>
                      <a:gd name="T12" fmla="*/ 6 w 11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3">
                        <a:moveTo>
                          <a:pt x="6" y="0"/>
                        </a:moveTo>
                        <a:lnTo>
                          <a:pt x="0" y="8"/>
                        </a:lnTo>
                        <a:lnTo>
                          <a:pt x="2" y="13"/>
                        </a:lnTo>
                        <a:lnTo>
                          <a:pt x="6" y="10"/>
                        </a:lnTo>
                        <a:lnTo>
                          <a:pt x="11" y="2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12700" cmpd="sng">
                    <a:solidFill>
                      <a:schemeClr val="tx1">
                        <a:alpha val="20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NZ"/>
                  </a:p>
                </p:txBody>
              </p:sp>
            </p:grpSp>
            <p:pic>
              <p:nvPicPr>
                <p:cNvPr id="75" name="Picture 24" descr="vietna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5452" y="3499616"/>
                  <a:ext cx="295200" cy="295200"/>
                </a:xfrm>
                <a:prstGeom prst="rect">
                  <a:avLst/>
                </a:prstGeom>
                <a:solidFill>
                  <a:schemeClr val="bg1">
                    <a:alpha val="22000"/>
                  </a:schemeClr>
                </a:solidFill>
                <a:ln>
                  <a:solidFill>
                    <a:schemeClr val="bg1">
                      <a:alpha val="7000"/>
                    </a:schemeClr>
                  </a:solidFill>
                </a:ln>
              </p:spPr>
            </p:pic>
          </p:grpSp>
        </p:grpSp>
      </p:grpSp>
      <p:sp>
        <p:nvSpPr>
          <p:cNvPr id="5" name="제목 1"/>
          <p:cNvSpPr txBox="1">
            <a:spLocks/>
          </p:cNvSpPr>
          <p:nvPr/>
        </p:nvSpPr>
        <p:spPr>
          <a:xfrm>
            <a:off x="256544" y="195231"/>
            <a:ext cx="7321786" cy="5809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NZ" altLang="ja-JP" sz="2400" dirty="0" smtClean="0">
                <a:latin typeface="+mn-lt"/>
                <a:ea typeface="+mn-ea"/>
                <a:cs typeface="+mn-cs"/>
              </a:rPr>
              <a:t>Sales Strategy</a:t>
            </a:r>
            <a:endParaRPr lang="en-NZ" altLang="ja-JP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00256" y="1002646"/>
            <a:ext cx="8470547" cy="5260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400" b="1" dirty="0">
              <a:solidFill>
                <a:srgbClr val="3D3C3E"/>
              </a:solidFill>
              <a:ea typeface="나눔고딕" pitchFamily="50" charset="-127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60" y="5298319"/>
            <a:ext cx="748381" cy="66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AutoShape 8" descr="Image result for japan fla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8" name="AutoShape 10" descr="Image result for japan fla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9" name="AutoShape 12" descr="Image result for japan flag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80" name="AutoShape 14" descr="Image result for japan flag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40" name="Picture 16" descr="Image result for japan 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38" y="2575728"/>
            <a:ext cx="989793" cy="5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482636" y="743182"/>
            <a:ext cx="449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Introduce ULEF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Segment market into West Coast, Southern &amp; East Coast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Simplify sales channel</a:t>
            </a:r>
            <a:endParaRPr lang="en-NZ" dirty="0"/>
          </a:p>
        </p:txBody>
      </p:sp>
      <p:sp>
        <p:nvSpPr>
          <p:cNvPr id="82" name="TextBox 81"/>
          <p:cNvSpPr txBox="1"/>
          <p:nvPr/>
        </p:nvSpPr>
        <p:spPr>
          <a:xfrm>
            <a:off x="507906" y="2350542"/>
            <a:ext cx="483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Introduce additional agents/sales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Direct sales</a:t>
            </a:r>
            <a:endParaRPr lang="en-NZ" dirty="0"/>
          </a:p>
        </p:txBody>
      </p:sp>
      <p:sp>
        <p:nvSpPr>
          <p:cNvPr id="83" name="TextBox 82"/>
          <p:cNvSpPr txBox="1"/>
          <p:nvPr/>
        </p:nvSpPr>
        <p:spPr>
          <a:xfrm>
            <a:off x="491712" y="3493924"/>
            <a:ext cx="41671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Review market strategy to deliver maximum volume &amp; profitability via duel supply from DSL &amp; DNZ</a:t>
            </a:r>
            <a:endParaRPr lang="en-NZ" dirty="0"/>
          </a:p>
        </p:txBody>
      </p:sp>
      <p:sp>
        <p:nvSpPr>
          <p:cNvPr id="84" name="TextBox 83"/>
          <p:cNvSpPr txBox="1"/>
          <p:nvPr/>
        </p:nvSpPr>
        <p:spPr>
          <a:xfrm>
            <a:off x="440179" y="4890009"/>
            <a:ext cx="43846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Leverage off dominant market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Daiken has great strength in Japan, despite shrinking market size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761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161" y="105103"/>
            <a:ext cx="5866130" cy="428734"/>
          </a:xfrm>
        </p:spPr>
        <p:txBody>
          <a:bodyPr/>
          <a:lstStyle/>
          <a:p>
            <a:r>
              <a:rPr lang="en-US" dirty="0" smtClean="0">
                <a:latin typeface="Bahnschrift SemiLight" panose="020B0502040204020203" pitchFamily="34" charset="0"/>
              </a:rPr>
              <a:t>Top Message (from Daiken Spirit Jan 2019)</a:t>
            </a:r>
            <a:endParaRPr lang="en-NZ" dirty="0">
              <a:latin typeface="Bahnschrift SemiLight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99011" y="711084"/>
            <a:ext cx="3981795" cy="569075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Bahnschrift SemiLight" panose="020B0502040204020203" pitchFamily="34" charset="0"/>
              </a:rPr>
              <a:t>Kato san</a:t>
            </a:r>
          </a:p>
          <a:p>
            <a:r>
              <a:rPr lang="en-US" sz="2000" dirty="0" smtClean="0">
                <a:latin typeface="Bahnschrift SemiLight" panose="020B0502040204020203" pitchFamily="34" charset="0"/>
              </a:rPr>
              <a:t>Representative Director Daiken JP</a:t>
            </a:r>
            <a:endParaRPr lang="en-NZ" sz="2000" dirty="0">
              <a:latin typeface="Bahnschrift Semi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48" y="669515"/>
            <a:ext cx="2556898" cy="2938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029" y="1379907"/>
            <a:ext cx="54163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Main Topics FY2018</a:t>
            </a:r>
            <a:endParaRPr lang="en-US" b="1" dirty="0"/>
          </a:p>
          <a:p>
            <a:r>
              <a:rPr lang="en-US" b="1" dirty="0" smtClean="0"/>
              <a:t>1. Acquisition of DSL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PMI(Post Merger Integration) going smooth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Contributing to whole Daiken profit very much</a:t>
            </a:r>
          </a:p>
          <a:p>
            <a:r>
              <a:rPr lang="en-US" sz="1600" b="1" dirty="0" smtClean="0"/>
              <a:t>2. Approaching the sales target in oversea markets</a:t>
            </a:r>
          </a:p>
          <a:p>
            <a:r>
              <a:rPr lang="en-US" sz="1600" b="1" dirty="0"/>
              <a:t>	</a:t>
            </a:r>
            <a:r>
              <a:rPr lang="en-US" sz="1600" dirty="0" smtClean="0"/>
              <a:t>FY2018 expect </a:t>
            </a:r>
            <a:r>
              <a:rPr lang="en-US" dirty="0" smtClean="0"/>
              <a:t>265mNZD</a:t>
            </a:r>
            <a:r>
              <a:rPr lang="en-US" sz="1600" dirty="0" smtClean="0"/>
              <a:t> include DSL sales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(&gt;10% of Total Daiken sales)</a:t>
            </a:r>
            <a:endParaRPr lang="en-US" b="1" dirty="0" smtClean="0"/>
          </a:p>
          <a:p>
            <a:r>
              <a:rPr lang="en-US" b="1" dirty="0" smtClean="0"/>
              <a:t>2019 policy</a:t>
            </a:r>
            <a:endParaRPr lang="en-US" b="1" dirty="0"/>
          </a:p>
          <a:p>
            <a:r>
              <a:rPr lang="en-US" sz="1600" dirty="0" smtClean="0"/>
              <a:t>Further growth Sales in the expanding oversea markets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atch actual demand of each individual markets</a:t>
            </a:r>
          </a:p>
          <a:p>
            <a:endParaRPr lang="en-NZ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61" y="3743402"/>
            <a:ext cx="4083975" cy="24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0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161" y="105103"/>
            <a:ext cx="5866130" cy="428734"/>
          </a:xfrm>
        </p:spPr>
        <p:txBody>
          <a:bodyPr/>
          <a:lstStyle/>
          <a:p>
            <a:r>
              <a:rPr lang="en-US" dirty="0" smtClean="0">
                <a:latin typeface="Bahnschrift SemiLight" panose="020B0502040204020203" pitchFamily="34" charset="0"/>
              </a:rPr>
              <a:t>Top Message </a:t>
            </a:r>
            <a:endParaRPr lang="en-NZ" dirty="0">
              <a:latin typeface="Bahnschrift SemiLight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99012" y="711084"/>
            <a:ext cx="3624348" cy="569075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Bahnschrift SemiLight" panose="020B0502040204020203" pitchFamily="34" charset="0"/>
              </a:rPr>
              <a:t>Yamazaki san</a:t>
            </a:r>
          </a:p>
          <a:p>
            <a:r>
              <a:rPr lang="en-US" sz="2000" dirty="0" smtClean="0">
                <a:latin typeface="Bahnschrift SemiLight" panose="020B0502040204020203" pitchFamily="34" charset="0"/>
              </a:rPr>
              <a:t>Managing Director DNZ&amp;DSL</a:t>
            </a:r>
            <a:endParaRPr lang="en-NZ" sz="2000" dirty="0">
              <a:latin typeface="Bahnschrift Semi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539" y="1388220"/>
            <a:ext cx="5749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2018</a:t>
            </a:r>
            <a:r>
              <a:rPr lang="en-US" dirty="0" smtClean="0"/>
              <a:t> was a memorial year as DSL joined to Daiken Group</a:t>
            </a:r>
          </a:p>
          <a:p>
            <a:endParaRPr lang="en-US" dirty="0"/>
          </a:p>
          <a:p>
            <a:r>
              <a:rPr lang="en-US" dirty="0" smtClean="0"/>
              <a:t>DSL transition smoothly, achieving result exceeding our expectation, by great effort of local members </a:t>
            </a:r>
            <a:r>
              <a:rPr lang="en-US" sz="1000" dirty="0" smtClean="0"/>
              <a:t>(plus Japanese expats)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DNZ also attained a record-high production volume in 2018</a:t>
            </a:r>
          </a:p>
          <a:p>
            <a:endParaRPr lang="en-US" dirty="0"/>
          </a:p>
          <a:p>
            <a:r>
              <a:rPr lang="en-US" b="1" dirty="0" smtClean="0"/>
              <a:t>2019</a:t>
            </a:r>
          </a:p>
          <a:p>
            <a:r>
              <a:rPr lang="en-US" dirty="0" smtClean="0"/>
              <a:t>Raw material, Resin, Logistics cost is increasing even in 2019, so cost reduction is the key for both DNZ and DSL</a:t>
            </a:r>
          </a:p>
          <a:p>
            <a:endParaRPr lang="en-US" dirty="0"/>
          </a:p>
          <a:p>
            <a:r>
              <a:rPr lang="en-US" dirty="0" smtClean="0"/>
              <a:t>Synergy to maximize our both plants efficiency from any perspective is the key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1" y="711084"/>
            <a:ext cx="2288109" cy="29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161" y="105103"/>
            <a:ext cx="5866130" cy="428734"/>
          </a:xfrm>
        </p:spPr>
        <p:txBody>
          <a:bodyPr/>
          <a:lstStyle/>
          <a:p>
            <a:r>
              <a:rPr lang="en-US" dirty="0" smtClean="0">
                <a:latin typeface="Bahnschrift SemiLight" panose="020B0502040204020203" pitchFamily="34" charset="0"/>
              </a:rPr>
              <a:t>Results</a:t>
            </a:r>
            <a:endParaRPr lang="en-NZ" dirty="0">
              <a:latin typeface="Bahnschrift SemiLight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82634" y="503264"/>
            <a:ext cx="2002039" cy="42873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Bahnschrift SemiLight" panose="020B0502040204020203" pitchFamily="34" charset="0"/>
              </a:rPr>
              <a:t>Production: Press</a:t>
            </a:r>
            <a:endParaRPr lang="en-NZ" sz="2000" dirty="0">
              <a:latin typeface="Bahnschrift Semi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1" y="963838"/>
            <a:ext cx="4589134" cy="27436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54633" y="915377"/>
            <a:ext cx="31338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Sep-Nov:</a:t>
            </a:r>
          </a:p>
          <a:p>
            <a:r>
              <a:rPr lang="ja-JP" altLang="en-US" sz="1600" dirty="0" smtClean="0"/>
              <a:t>・</a:t>
            </a:r>
            <a:r>
              <a:rPr lang="en-US" sz="1600" dirty="0" smtClean="0"/>
              <a:t>Good Uptime Rate</a:t>
            </a:r>
            <a:endParaRPr lang="en-NZ" sz="1600" dirty="0"/>
          </a:p>
          <a:p>
            <a:r>
              <a:rPr lang="ja-JP" altLang="en-US" sz="1600" dirty="0" smtClean="0"/>
              <a:t>・</a:t>
            </a:r>
            <a:r>
              <a:rPr lang="en-NZ" sz="1600" dirty="0" smtClean="0"/>
              <a:t>High Run Rate</a:t>
            </a:r>
          </a:p>
          <a:p>
            <a:r>
              <a:rPr lang="en-US" sz="1600" dirty="0" smtClean="0"/>
              <a:t>(New Resin, Good Product mix etc.)</a:t>
            </a:r>
          </a:p>
          <a:p>
            <a:r>
              <a:rPr lang="ja-JP" altLang="en-US" sz="1600" b="1" dirty="0" smtClean="0"/>
              <a:t>・</a:t>
            </a:r>
            <a:r>
              <a:rPr lang="en-US" altLang="ja-JP" sz="1600" b="1" dirty="0"/>
              <a:t>R</a:t>
            </a:r>
            <a:r>
              <a:rPr lang="en-US" altLang="ja-JP" sz="1600" b="1" dirty="0" smtClean="0"/>
              <a:t>eached 20,000m3 in Oct</a:t>
            </a:r>
            <a:endParaRPr lang="en-US" sz="1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854633" y="2293206"/>
            <a:ext cx="4048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Dec-Jan:</a:t>
            </a:r>
            <a:endParaRPr lang="en-NZ" sz="1600" dirty="0"/>
          </a:p>
          <a:p>
            <a:r>
              <a:rPr lang="ja-JP" altLang="en-US" sz="1600" dirty="0" smtClean="0"/>
              <a:t>・</a:t>
            </a:r>
            <a:r>
              <a:rPr lang="en-US" sz="1600" dirty="0" smtClean="0"/>
              <a:t>Annual Shut completed within 8.5days</a:t>
            </a:r>
          </a:p>
          <a:p>
            <a:r>
              <a:rPr lang="ja-JP" altLang="en-US" sz="1600" dirty="0" smtClean="0"/>
              <a:t>・</a:t>
            </a:r>
            <a:r>
              <a:rPr lang="en-US" sz="1600" dirty="0" smtClean="0"/>
              <a:t>SFA Screw restricted after the shut</a:t>
            </a:r>
          </a:p>
          <a:p>
            <a:r>
              <a:rPr lang="ja-JP" altLang="en-US" sz="1600" dirty="0" smtClean="0"/>
              <a:t>・</a:t>
            </a:r>
            <a:r>
              <a:rPr lang="en-US" sz="1600" dirty="0" smtClean="0"/>
              <a:t>Log Crane troubled</a:t>
            </a:r>
          </a:p>
          <a:p>
            <a:r>
              <a:rPr lang="ja-JP" altLang="en-US" sz="1600" dirty="0"/>
              <a:t>・</a:t>
            </a:r>
            <a:r>
              <a:rPr lang="en-US" sz="1600" dirty="0" smtClean="0"/>
              <a:t>Resin 2011A stop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4632" y="3878382"/>
            <a:ext cx="313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Resin re-start</a:t>
            </a:r>
          </a:p>
          <a:p>
            <a:r>
              <a:rPr lang="en-US" b="1" dirty="0"/>
              <a:t> </a:t>
            </a:r>
            <a:r>
              <a:rPr lang="en-US" b="1" dirty="0" smtClean="0"/>
              <a:t>plus trial to unify two resins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3878382"/>
            <a:ext cx="3795855" cy="22693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54632" y="4776691"/>
            <a:ext cx="3133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Annual Press Volume</a:t>
            </a:r>
          </a:p>
          <a:p>
            <a:r>
              <a:rPr lang="en-US" sz="2000" b="1" dirty="0" smtClean="0"/>
              <a:t>Reaching 220,000m3</a:t>
            </a:r>
          </a:p>
        </p:txBody>
      </p:sp>
    </p:spTree>
    <p:extLst>
      <p:ext uri="{BB962C8B-B14F-4D97-AF65-F5344CB8AC3E}">
        <p14:creationId xmlns:p14="http://schemas.microsoft.com/office/powerpoint/2010/main" val="21760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161" y="105103"/>
            <a:ext cx="5866130" cy="428734"/>
          </a:xfrm>
        </p:spPr>
        <p:txBody>
          <a:bodyPr/>
          <a:lstStyle/>
          <a:p>
            <a:r>
              <a:rPr lang="en-US" dirty="0" smtClean="0">
                <a:latin typeface="Bahnschrift SemiLight" panose="020B0502040204020203" pitchFamily="34" charset="0"/>
              </a:rPr>
              <a:t>Results</a:t>
            </a:r>
            <a:endParaRPr lang="en-NZ" dirty="0">
              <a:latin typeface="Bahnschrift SemiLight" panose="020B0502040204020203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82634" y="561455"/>
            <a:ext cx="3832166" cy="42873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Bahnschrift SemiLight" panose="020B0502040204020203" pitchFamily="34" charset="0"/>
              </a:rPr>
              <a:t>Production: Finishing</a:t>
            </a:r>
            <a:r>
              <a:rPr lang="en-NZ" sz="2000" dirty="0">
                <a:latin typeface="Bahnschrift SemiLight" panose="020B0502040204020203" pitchFamily="34" charset="0"/>
              </a:rPr>
              <a:t> </a:t>
            </a:r>
            <a:r>
              <a:rPr lang="en-NZ" sz="2000" dirty="0" smtClean="0">
                <a:latin typeface="Bahnschrift SemiLight" panose="020B0502040204020203" pitchFamily="34" charset="0"/>
              </a:rPr>
              <a:t>WIPTS</a:t>
            </a:r>
            <a:endParaRPr lang="en-US" sz="2000" dirty="0" smtClean="0">
              <a:latin typeface="Bahnschrift Semi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1436" y="693565"/>
            <a:ext cx="520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CTS PLC Upgrade and Cooling Wheel work in progress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2" y="1136513"/>
            <a:ext cx="8442265" cy="4839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3869" y="1635940"/>
            <a:ext cx="2059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Max. &gt;800m3</a:t>
            </a:r>
          </a:p>
          <a:p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Ave.     680m3 per day</a:t>
            </a:r>
            <a:endParaRPr lang="en-NZ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ight Brace 13"/>
          <p:cNvSpPr/>
          <p:nvPr/>
        </p:nvSpPr>
        <p:spPr>
          <a:xfrm rot="16200000">
            <a:off x="2906520" y="1243970"/>
            <a:ext cx="246946" cy="1953491"/>
          </a:xfrm>
          <a:prstGeom prst="rightBrace">
            <a:avLst>
              <a:gd name="adj1" fmla="val 42179"/>
              <a:gd name="adj2" fmla="val 50752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ight Brace 17"/>
          <p:cNvSpPr/>
          <p:nvPr/>
        </p:nvSpPr>
        <p:spPr>
          <a:xfrm rot="16200000">
            <a:off x="6280181" y="1566865"/>
            <a:ext cx="246944" cy="1307702"/>
          </a:xfrm>
          <a:prstGeom prst="rightBrace">
            <a:avLst>
              <a:gd name="adj1" fmla="val 42179"/>
              <a:gd name="adj2" fmla="val 50752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47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4045" y="5667456"/>
            <a:ext cx="3808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Sales forecast to be 20-25k in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4" y="1459821"/>
            <a:ext cx="8937511" cy="3938357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282634" y="561455"/>
            <a:ext cx="3832166" cy="42873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Bahnschrift SemiLight" panose="020B0502040204020203" pitchFamily="34" charset="0"/>
              </a:rPr>
              <a:t>Production: MFB</a:t>
            </a:r>
          </a:p>
        </p:txBody>
      </p:sp>
      <p:sp>
        <p:nvSpPr>
          <p:cNvPr id="8" name="Right Arrow 7"/>
          <p:cNvSpPr/>
          <p:nvPr/>
        </p:nvSpPr>
        <p:spPr>
          <a:xfrm rot="21341887">
            <a:off x="5590127" y="1896169"/>
            <a:ext cx="1504604" cy="16139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161" y="105103"/>
            <a:ext cx="5866130" cy="428734"/>
          </a:xfrm>
        </p:spPr>
        <p:txBody>
          <a:bodyPr/>
          <a:lstStyle/>
          <a:p>
            <a:r>
              <a:rPr lang="en-US" dirty="0" smtClean="0">
                <a:latin typeface="Bahnschrift SemiLight" panose="020B0502040204020203" pitchFamily="34" charset="0"/>
              </a:rPr>
              <a:t>Results</a:t>
            </a:r>
            <a:endParaRPr lang="en-NZ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02161" y="105103"/>
            <a:ext cx="5866130" cy="42873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hnschrift SemiLight" panose="020B0502040204020203" pitchFamily="34" charset="0"/>
              </a:rPr>
              <a:t>Results</a:t>
            </a:r>
            <a:endParaRPr lang="en-NZ" dirty="0">
              <a:latin typeface="Bahnschrift SemiLight" panose="020B0502040204020203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2634" y="561455"/>
            <a:ext cx="997526" cy="42873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Bahnschrift SemiLight" panose="020B0502040204020203" pitchFamily="34" charset="0"/>
              </a:rPr>
              <a:t>Profit and Cost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92" y="1017807"/>
            <a:ext cx="5539567" cy="2692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417" y="3710156"/>
            <a:ext cx="5005846" cy="24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2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02161" y="105103"/>
            <a:ext cx="5866130" cy="42873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hnschrift SemiLight" panose="020B0502040204020203" pitchFamily="34" charset="0"/>
              </a:rPr>
              <a:t>Results</a:t>
            </a:r>
            <a:endParaRPr lang="en-NZ" dirty="0">
              <a:latin typeface="Bahnschrift SemiLight" panose="020B0502040204020203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2634" y="561455"/>
            <a:ext cx="997526" cy="42873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Bahnschrift SemiLight" panose="020B0502040204020203" pitchFamily="34" charset="0"/>
              </a:rPr>
              <a:t>Manufacturing Cost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3" y="1208309"/>
            <a:ext cx="7931699" cy="455241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663440" y="3158836"/>
            <a:ext cx="3117273" cy="1288473"/>
          </a:xfrm>
          <a:custGeom>
            <a:avLst/>
            <a:gdLst>
              <a:gd name="connsiteX0" fmla="*/ 0 w 3117273"/>
              <a:gd name="connsiteY0" fmla="*/ 1255222 h 1288473"/>
              <a:gd name="connsiteX1" fmla="*/ 773084 w 3117273"/>
              <a:gd name="connsiteY1" fmla="*/ 0 h 1288473"/>
              <a:gd name="connsiteX2" fmla="*/ 1562793 w 3117273"/>
              <a:gd name="connsiteY2" fmla="*/ 889462 h 1288473"/>
              <a:gd name="connsiteX3" fmla="*/ 2352502 w 3117273"/>
              <a:gd name="connsiteY3" fmla="*/ 1088968 h 1288473"/>
              <a:gd name="connsiteX4" fmla="*/ 3100647 w 3117273"/>
              <a:gd name="connsiteY4" fmla="*/ 914400 h 1288473"/>
              <a:gd name="connsiteX5" fmla="*/ 3117273 w 3117273"/>
              <a:gd name="connsiteY5" fmla="*/ 1288473 h 1288473"/>
              <a:gd name="connsiteX6" fmla="*/ 0 w 3117273"/>
              <a:gd name="connsiteY6" fmla="*/ 1255222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7273" h="1288473">
                <a:moveTo>
                  <a:pt x="0" y="1255222"/>
                </a:moveTo>
                <a:lnTo>
                  <a:pt x="773084" y="0"/>
                </a:lnTo>
                <a:lnTo>
                  <a:pt x="1562793" y="889462"/>
                </a:lnTo>
                <a:lnTo>
                  <a:pt x="2352502" y="1088968"/>
                </a:lnTo>
                <a:lnTo>
                  <a:pt x="3100647" y="914400"/>
                </a:lnTo>
                <a:lnTo>
                  <a:pt x="3117273" y="1288473"/>
                </a:lnTo>
                <a:lnTo>
                  <a:pt x="0" y="1255222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reeform 6"/>
          <p:cNvSpPr/>
          <p:nvPr/>
        </p:nvSpPr>
        <p:spPr>
          <a:xfrm>
            <a:off x="5619404" y="1903615"/>
            <a:ext cx="2152996" cy="382385"/>
          </a:xfrm>
          <a:custGeom>
            <a:avLst/>
            <a:gdLst>
              <a:gd name="connsiteX0" fmla="*/ 0 w 2152996"/>
              <a:gd name="connsiteY0" fmla="*/ 382385 h 382385"/>
              <a:gd name="connsiteX1" fmla="*/ 598516 w 2152996"/>
              <a:gd name="connsiteY1" fmla="*/ 257694 h 382385"/>
              <a:gd name="connsiteX2" fmla="*/ 1388225 w 2152996"/>
              <a:gd name="connsiteY2" fmla="*/ 0 h 382385"/>
              <a:gd name="connsiteX3" fmla="*/ 2152996 w 2152996"/>
              <a:gd name="connsiteY3" fmla="*/ 324196 h 382385"/>
              <a:gd name="connsiteX4" fmla="*/ 2152996 w 2152996"/>
              <a:gd name="connsiteY4" fmla="*/ 324196 h 382385"/>
              <a:gd name="connsiteX5" fmla="*/ 0 w 2152996"/>
              <a:gd name="connsiteY5" fmla="*/ 382385 h 38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2996" h="382385">
                <a:moveTo>
                  <a:pt x="0" y="382385"/>
                </a:moveTo>
                <a:lnTo>
                  <a:pt x="598516" y="257694"/>
                </a:lnTo>
                <a:lnTo>
                  <a:pt x="1388225" y="0"/>
                </a:lnTo>
                <a:lnTo>
                  <a:pt x="2152996" y="324196"/>
                </a:lnTo>
                <a:lnTo>
                  <a:pt x="2152996" y="324196"/>
                </a:lnTo>
                <a:lnTo>
                  <a:pt x="0" y="382385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 8"/>
          <p:cNvSpPr/>
          <p:nvPr/>
        </p:nvSpPr>
        <p:spPr>
          <a:xfrm>
            <a:off x="6226233" y="3483033"/>
            <a:ext cx="1546167" cy="1088967"/>
          </a:xfrm>
          <a:custGeom>
            <a:avLst/>
            <a:gdLst>
              <a:gd name="connsiteX0" fmla="*/ 0 w 1546167"/>
              <a:gd name="connsiteY0" fmla="*/ 1088967 h 1088967"/>
              <a:gd name="connsiteX1" fmla="*/ 764771 w 1546167"/>
              <a:gd name="connsiteY1" fmla="*/ 0 h 1088967"/>
              <a:gd name="connsiteX2" fmla="*/ 1546167 w 1546167"/>
              <a:gd name="connsiteY2" fmla="*/ 889462 h 1088967"/>
              <a:gd name="connsiteX3" fmla="*/ 1546167 w 1546167"/>
              <a:gd name="connsiteY3" fmla="*/ 1080654 h 1088967"/>
              <a:gd name="connsiteX4" fmla="*/ 0 w 1546167"/>
              <a:gd name="connsiteY4" fmla="*/ 1088967 h 108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167" h="1088967">
                <a:moveTo>
                  <a:pt x="0" y="1088967"/>
                </a:moveTo>
                <a:lnTo>
                  <a:pt x="764771" y="0"/>
                </a:lnTo>
                <a:lnTo>
                  <a:pt x="1546167" y="889462"/>
                </a:lnTo>
                <a:lnTo>
                  <a:pt x="1546167" y="1080654"/>
                </a:lnTo>
                <a:lnTo>
                  <a:pt x="0" y="1088967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/>
          <p:cNvSpPr txBox="1"/>
          <p:nvPr/>
        </p:nvSpPr>
        <p:spPr>
          <a:xfrm>
            <a:off x="6655337" y="1929137"/>
            <a:ext cx="68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Resin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4939764" y="3803072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b="1" dirty="0" smtClean="0"/>
              <a:t>Electricity</a:t>
            </a:r>
            <a:endParaRPr lang="en-NZ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04310" y="4027516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dirty="0" smtClean="0"/>
              <a:t>Maintenance</a:t>
            </a:r>
          </a:p>
          <a:p>
            <a:pPr algn="ctr"/>
            <a:r>
              <a:rPr lang="en-NZ" sz="1200" dirty="0" smtClean="0"/>
              <a:t>(annual shut as necessity)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49080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02161" y="105103"/>
            <a:ext cx="5866130" cy="42873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hnschrift SemiLight" panose="020B0502040204020203" pitchFamily="34" charset="0"/>
              </a:rPr>
              <a:t>2019</a:t>
            </a:r>
            <a:endParaRPr lang="en-NZ" dirty="0">
              <a:latin typeface="Bahnschrift SemiLight" panose="020B0502040204020203" pitchFamily="34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2634" y="561455"/>
            <a:ext cx="997526" cy="428734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Bahnschrift SemiLight" panose="020B0502040204020203" pitchFamily="34" charset="0"/>
              </a:rPr>
              <a:t>Manufacturing Cost : Resin Forecast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574994"/>
              </p:ext>
            </p:extLst>
          </p:nvPr>
        </p:nvGraphicFramePr>
        <p:xfrm>
          <a:off x="374073" y="1080656"/>
          <a:ext cx="8171411" cy="476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Arrow 5"/>
          <p:cNvSpPr/>
          <p:nvPr/>
        </p:nvSpPr>
        <p:spPr>
          <a:xfrm rot="1711440">
            <a:off x="6841376" y="2477193"/>
            <a:ext cx="1014153" cy="332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ounded Rectangular Callout 13"/>
          <p:cNvSpPr/>
          <p:nvPr/>
        </p:nvSpPr>
        <p:spPr>
          <a:xfrm>
            <a:off x="6716683" y="1546168"/>
            <a:ext cx="864523" cy="473826"/>
          </a:xfrm>
          <a:prstGeom prst="wedgeRoundRectCallout">
            <a:avLst>
              <a:gd name="adj1" fmla="val -51060"/>
              <a:gd name="adj2" fmla="val 12423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 smtClean="0"/>
              <a:t>We are Here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4245751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1BBD59E6F078641A7ABD5D40BC7359A" ma:contentTypeVersion="6" ma:contentTypeDescription="新しいドキュメントを作成します。" ma:contentTypeScope="" ma:versionID="ecb28149d0148aa1bcc8134fcdd872c7">
  <xsd:schema xmlns:xsd="http://www.w3.org/2001/XMLSchema" xmlns:xs="http://www.w3.org/2001/XMLSchema" xmlns:p="http://schemas.microsoft.com/office/2006/metadata/properties" xmlns:ns2="bd078f08-9300-4290-9869-c5dd8332d886" xmlns:ns3="f0ced45e-6d31-4a2a-ac37-fad939ce8c05" targetNamespace="http://schemas.microsoft.com/office/2006/metadata/properties" ma:root="true" ma:fieldsID="4ca7eb1427c89b7df95b06ae821dddf0" ns2:_="" ns3:_="">
    <xsd:import namespace="bd078f08-9300-4290-9869-c5dd8332d886"/>
    <xsd:import namespace="f0ced45e-6d31-4a2a-ac37-fad939ce8c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78f08-9300-4290-9869-c5dd8332d8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ed45e-6d31-4a2a-ac37-fad939ce8c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B37B53-C3FD-449C-B454-B606300C9AA4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f0ced45e-6d31-4a2a-ac37-fad939ce8c05"/>
    <ds:schemaRef ds:uri="bd078f08-9300-4290-9869-c5dd8332d88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D9838D0-3976-45B0-BB3E-151402FC86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68D435-B05D-47B2-A727-94B055BB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78f08-9300-4290-9869-c5dd8332d886"/>
    <ds:schemaRef ds:uri="f0ced45e-6d31-4a2a-ac37-fad939ce8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16718</TotalTime>
  <Words>586</Words>
  <Application>Microsoft Macintosh PowerPoint</Application>
  <PresentationFormat>On-screen Show (4:3)</PresentationFormat>
  <Paragraphs>147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Bahnschrift SemiLight</vt:lpstr>
      <vt:lpstr>Calibri</vt:lpstr>
      <vt:lpstr>ＭＳ Ｐゴシック</vt:lpstr>
      <vt:lpstr>Wingdings</vt:lpstr>
      <vt:lpstr>나눔고딕</vt:lpstr>
      <vt:lpstr>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株式会社ＤＮＰメディアクリエイト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株式会社ＤＮＰメディアクリエイト</dc:creator>
  <cp:lastModifiedBy>Microsoft Office User</cp:lastModifiedBy>
  <cp:revision>158</cp:revision>
  <cp:lastPrinted>2018-07-04T05:43:37Z</cp:lastPrinted>
  <dcterms:created xsi:type="dcterms:W3CDTF">2016-03-31T07:37:35Z</dcterms:created>
  <dcterms:modified xsi:type="dcterms:W3CDTF">2019-03-18T19:08:40Z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0x01010051BBD59E6F078641A7ABD5D40BC7359A</vt:lpwstr>
  </property>
</Properties>
</file>