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79" r:id="rId5"/>
    <p:sldId id="321" r:id="rId6"/>
    <p:sldId id="322" r:id="rId7"/>
    <p:sldId id="323" r:id="rId8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>
          <p15:clr>
            <a:srgbClr val="A4A3A4"/>
          </p15:clr>
        </p15:guide>
        <p15:guide id="2" orient="horz" pos="4139">
          <p15:clr>
            <a:srgbClr val="A4A3A4"/>
          </p15:clr>
        </p15:guide>
        <p15:guide id="3" orient="horz" pos="4218">
          <p15:clr>
            <a:srgbClr val="A4A3A4"/>
          </p15:clr>
        </p15:guide>
        <p15:guide id="4" pos="2846">
          <p15:clr>
            <a:srgbClr val="A4A3A4"/>
          </p15:clr>
        </p15:guide>
        <p15:guide id="5" pos="5505">
          <p15:clr>
            <a:srgbClr val="A4A3A4"/>
          </p15:clr>
        </p15:guide>
        <p15:guide id="6" pos="1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FF"/>
    <a:srgbClr val="008000"/>
    <a:srgbClr val="FFFFCC"/>
    <a:srgbClr val="FFFF00"/>
    <a:srgbClr val="FFFFFF"/>
    <a:srgbClr val="009900"/>
    <a:srgbClr val="2B4A76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4" autoAdjust="0"/>
    <p:restoredTop sz="95408" autoAdjust="0"/>
  </p:normalViewPr>
  <p:slideViewPr>
    <p:cSldViewPr snapToGrid="0" showGuides="1">
      <p:cViewPr varScale="1">
        <p:scale>
          <a:sx n="96" d="100"/>
          <a:sy n="96" d="100"/>
        </p:scale>
        <p:origin x="560" y="168"/>
      </p:cViewPr>
      <p:guideLst>
        <p:guide orient="horz" pos="2064"/>
        <p:guide orient="horz" pos="4139"/>
        <p:guide orient="horz" pos="4218"/>
        <p:guide pos="2846"/>
        <p:guide pos="5505"/>
        <p:guide pos="1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3" d="100"/>
          <a:sy n="83" d="100"/>
        </p:scale>
        <p:origin x="-2040" y="-90"/>
      </p:cViewPr>
      <p:guideLst>
        <p:guide orient="horz" pos="3127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7E8BA884-ECB1-487A-A79C-C0F3F3144A63}" type="datetimeFigureOut">
              <a:rPr kumimoji="1" lang="ja-JP" altLang="en-US" smtClean="0"/>
              <a:t>2019/3/19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AD2ED1E7-38D4-4D63-8B39-2579DFA8BE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0269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/>
          <a:lstStyle>
            <a:lvl1pPr algn="r">
              <a:defRPr sz="1200"/>
            </a:lvl1pPr>
          </a:lstStyle>
          <a:p>
            <a:fld id="{D962CADF-D86B-4060-86C3-19544715C8F9}" type="datetimeFigureOut">
              <a:rPr kumimoji="1" lang="ja-JP" altLang="en-US" smtClean="0"/>
              <a:t>2019/3/19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12" tIns="45656" rIns="91312" bIns="4565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12" tIns="45656" rIns="91312" bIns="4565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312" tIns="45656" rIns="91312" bIns="45656" rtlCol="0" anchor="b"/>
          <a:lstStyle>
            <a:lvl1pPr algn="r">
              <a:defRPr sz="1200"/>
            </a:lvl1pPr>
          </a:lstStyle>
          <a:p>
            <a:fld id="{B5BF9034-695D-4583-B336-040120482C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162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Dean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F9034-695D-4583-B336-040120482C5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623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Dean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F9034-695D-4583-B336-040120482C5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303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Dean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BF9034-695D-4583-B336-040120482C5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97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7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7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image" Target="../media/image9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7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7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表紙(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85" y="6612282"/>
            <a:ext cx="2668643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図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78" y="1628800"/>
            <a:ext cx="8483346" cy="1655064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65" y="5779654"/>
            <a:ext cx="8444573" cy="500621"/>
          </a:xfrm>
          <a:prstGeom prst="rect">
            <a:avLst/>
          </a:prstGeom>
        </p:spPr>
      </p:pic>
      <p:sp>
        <p:nvSpPr>
          <p:cNvPr id="38" name="テキスト プレースホルダー 6"/>
          <p:cNvSpPr>
            <a:spLocks noGrp="1"/>
          </p:cNvSpPr>
          <p:nvPr>
            <p:ph type="body" sz="quarter" idx="11" hasCustomPrompt="1"/>
          </p:nvPr>
        </p:nvSpPr>
        <p:spPr>
          <a:xfrm>
            <a:off x="4137408" y="3954135"/>
            <a:ext cx="3806660" cy="279783"/>
          </a:xfrm>
        </p:spPr>
        <p:txBody>
          <a:bodyPr lIns="0" rIns="0" bIns="0"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 smtClean="0"/>
              <a:t>Title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○○</a:t>
            </a:r>
            <a:endParaRPr kumimoji="1" lang="ja-JP" altLang="en-US" dirty="0" smtClean="0"/>
          </a:p>
          <a:p>
            <a:pPr lvl="0"/>
            <a:endParaRPr kumimoji="1" lang="ja-JP" altLang="en-US" dirty="0"/>
          </a:p>
        </p:txBody>
      </p:sp>
      <p:sp>
        <p:nvSpPr>
          <p:cNvPr id="40" name="テキスト プレースホルダー 6"/>
          <p:cNvSpPr>
            <a:spLocks noGrp="1"/>
          </p:cNvSpPr>
          <p:nvPr>
            <p:ph type="body" sz="quarter" idx="12" hasCustomPrompt="1"/>
          </p:nvPr>
        </p:nvSpPr>
        <p:spPr>
          <a:xfrm>
            <a:off x="4137408" y="4316742"/>
            <a:ext cx="3806660" cy="279783"/>
          </a:xfrm>
        </p:spPr>
        <p:txBody>
          <a:bodyPr lIns="0" rIns="0" bIns="0"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lvl="0"/>
            <a:r>
              <a:rPr kumimoji="1" lang="en-US" altLang="ja-JP" dirty="0" smtClean="0"/>
              <a:t>2016.00.00</a:t>
            </a:r>
            <a:endParaRPr kumimoji="1" lang="ja-JP" altLang="en-US" dirty="0"/>
          </a:p>
        </p:txBody>
      </p:sp>
      <p:pic>
        <p:nvPicPr>
          <p:cNvPr id="17" name="図 1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85" y="282041"/>
            <a:ext cx="1848400" cy="573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385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表紙(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85" y="6612282"/>
            <a:ext cx="2668643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図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78" y="1628800"/>
            <a:ext cx="8483346" cy="1655064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65" y="5779654"/>
            <a:ext cx="8444573" cy="500621"/>
          </a:xfrm>
          <a:prstGeom prst="rect">
            <a:avLst/>
          </a:prstGeom>
        </p:spPr>
      </p:pic>
      <p:cxnSp>
        <p:nvCxnSpPr>
          <p:cNvPr id="36" name="直線コネクタ 35"/>
          <p:cNvCxnSpPr/>
          <p:nvPr userDrawn="1"/>
        </p:nvCxnSpPr>
        <p:spPr>
          <a:xfrm>
            <a:off x="456031" y="711200"/>
            <a:ext cx="302358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プレースホルダー 6"/>
          <p:cNvSpPr>
            <a:spLocks noGrp="1"/>
          </p:cNvSpPr>
          <p:nvPr>
            <p:ph type="body" sz="quarter" idx="10" hasCustomPrompt="1"/>
          </p:nvPr>
        </p:nvSpPr>
        <p:spPr>
          <a:xfrm>
            <a:off x="569146" y="332828"/>
            <a:ext cx="2286000" cy="385379"/>
          </a:xfrm>
        </p:spPr>
        <p:txBody>
          <a:bodyPr lIns="0" rIns="0" bIns="0"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 smtClean="0"/>
              <a:t>○○○○○○○○○</a:t>
            </a:r>
            <a:endParaRPr kumimoji="1" lang="ja-JP" alt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ja-JP" altLang="en-US" dirty="0" smtClean="0"/>
          </a:p>
          <a:p>
            <a:pPr lvl="0"/>
            <a:endParaRPr kumimoji="1" lang="ja-JP" altLang="en-US" dirty="0"/>
          </a:p>
        </p:txBody>
      </p:sp>
      <p:sp>
        <p:nvSpPr>
          <p:cNvPr id="38" name="テキスト プレースホルダー 6"/>
          <p:cNvSpPr>
            <a:spLocks noGrp="1"/>
          </p:cNvSpPr>
          <p:nvPr>
            <p:ph type="body" sz="quarter" idx="11" hasCustomPrompt="1"/>
          </p:nvPr>
        </p:nvSpPr>
        <p:spPr>
          <a:xfrm>
            <a:off x="4137408" y="3954135"/>
            <a:ext cx="3806660" cy="279783"/>
          </a:xfrm>
        </p:spPr>
        <p:txBody>
          <a:bodyPr lIns="0" rIns="0" bIns="0"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 smtClean="0"/>
              <a:t>Title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○○</a:t>
            </a:r>
            <a:endParaRPr kumimoji="1" lang="ja-JP" altLang="en-US" dirty="0" smtClean="0"/>
          </a:p>
          <a:p>
            <a:pPr lvl="0"/>
            <a:endParaRPr kumimoji="1" lang="ja-JP" altLang="en-US" dirty="0"/>
          </a:p>
        </p:txBody>
      </p:sp>
      <p:sp>
        <p:nvSpPr>
          <p:cNvPr id="40" name="テキスト プレースホルダー 6"/>
          <p:cNvSpPr>
            <a:spLocks noGrp="1"/>
          </p:cNvSpPr>
          <p:nvPr>
            <p:ph type="body" sz="quarter" idx="12" hasCustomPrompt="1"/>
          </p:nvPr>
        </p:nvSpPr>
        <p:spPr>
          <a:xfrm>
            <a:off x="4137408" y="4316742"/>
            <a:ext cx="3806660" cy="279783"/>
          </a:xfrm>
        </p:spPr>
        <p:txBody>
          <a:bodyPr lIns="0" rIns="0" bIns="0"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lvl="0"/>
            <a:r>
              <a:rPr kumimoji="1" lang="en-US" altLang="ja-JP" dirty="0" smtClean="0"/>
              <a:t>2016.00.00</a:t>
            </a:r>
            <a:endParaRPr kumimoji="1" lang="ja-JP" altLang="en-US" dirty="0"/>
          </a:p>
        </p:txBody>
      </p:sp>
      <p:pic>
        <p:nvPicPr>
          <p:cNvPr id="17" name="図 1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184" y="1097751"/>
            <a:ext cx="1282154" cy="398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944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フッター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 userDrawn="1"/>
        </p:nvGrpSpPr>
        <p:grpSpPr>
          <a:xfrm>
            <a:off x="292874" y="6234096"/>
            <a:ext cx="8446314" cy="494098"/>
            <a:chOff x="292874" y="6234096"/>
            <a:chExt cx="8446314" cy="494098"/>
          </a:xfrm>
        </p:grpSpPr>
        <p:pic>
          <p:nvPicPr>
            <p:cNvPr id="2" name="図 1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5255" y="6234096"/>
              <a:ext cx="8443933" cy="336756"/>
            </a:xfrm>
            <a:prstGeom prst="rect">
              <a:avLst/>
            </a:prstGeom>
          </p:spPr>
        </p:pic>
        <p:pic>
          <p:nvPicPr>
            <p:cNvPr id="17" name="図 16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74" y="6613565"/>
              <a:ext cx="2676319" cy="1146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" name="図 14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614" y="6329688"/>
              <a:ext cx="685742" cy="14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32253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有（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 userDrawn="1"/>
        </p:nvGrpSpPr>
        <p:grpSpPr>
          <a:xfrm>
            <a:off x="292874" y="6234191"/>
            <a:ext cx="8446314" cy="496384"/>
            <a:chOff x="292874" y="6234191"/>
            <a:chExt cx="8446314" cy="496384"/>
          </a:xfrm>
        </p:grpSpPr>
        <p:pic>
          <p:nvPicPr>
            <p:cNvPr id="8" name="図 7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7635" y="6234191"/>
              <a:ext cx="8441553" cy="336661"/>
            </a:xfrm>
            <a:prstGeom prst="rect">
              <a:avLst/>
            </a:prstGeom>
          </p:spPr>
        </p:pic>
        <p:pic>
          <p:nvPicPr>
            <p:cNvPr id="9" name="図 8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874" y="6615946"/>
              <a:ext cx="2676319" cy="1146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図 9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995" y="6329688"/>
              <a:ext cx="685742" cy="14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6" name="直線コネクタ 5"/>
          <p:cNvCxnSpPr/>
          <p:nvPr userDrawn="1"/>
        </p:nvCxnSpPr>
        <p:spPr>
          <a:xfrm>
            <a:off x="180975" y="541538"/>
            <a:ext cx="8581285" cy="0"/>
          </a:xfrm>
          <a:prstGeom prst="line">
            <a:avLst/>
          </a:prstGeom>
          <a:ln w="3492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プレースホルダー 3"/>
          <p:cNvSpPr>
            <a:spLocks noGrp="1"/>
          </p:cNvSpPr>
          <p:nvPr>
            <p:ph type="body" sz="quarter" idx="10" hasCustomPrompt="1"/>
          </p:nvPr>
        </p:nvSpPr>
        <p:spPr>
          <a:xfrm>
            <a:off x="202161" y="105103"/>
            <a:ext cx="4825288" cy="428734"/>
          </a:xfrm>
        </p:spPr>
        <p:txBody>
          <a:bodyPr wrap="none" lIns="0" tIns="0" rIns="0" bIns="0" anchor="b" anchorCtr="0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kumimoji="1" lang="ja-JP" altLang="en-US" dirty="0" smtClean="0"/>
              <a:t>タイトル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736198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オビなし（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"/>
          <p:cNvGrpSpPr>
            <a:grpSpLocks noChangeAspect="1"/>
          </p:cNvGrpSpPr>
          <p:nvPr userDrawn="1"/>
        </p:nvGrpSpPr>
        <p:grpSpPr bwMode="auto">
          <a:xfrm>
            <a:off x="296368" y="6329198"/>
            <a:ext cx="1118695" cy="237468"/>
            <a:chOff x="11496" y="0"/>
            <a:chExt cx="118" cy="25"/>
          </a:xfrm>
        </p:grpSpPr>
        <p:sp>
          <p:nvSpPr>
            <p:cNvPr id="25" name="AutoShape 3"/>
            <p:cNvSpPr>
              <a:spLocks noChangeAspect="1" noChangeArrowheads="1" noTextEdit="1"/>
            </p:cNvSpPr>
            <p:nvPr/>
          </p:nvSpPr>
          <p:spPr bwMode="auto">
            <a:xfrm>
              <a:off x="11496" y="0"/>
              <a:ext cx="118" cy="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" name="Freeform 5"/>
            <p:cNvSpPr>
              <a:spLocks/>
            </p:cNvSpPr>
            <p:nvPr/>
          </p:nvSpPr>
          <p:spPr bwMode="auto">
            <a:xfrm>
              <a:off x="11594" y="0"/>
              <a:ext cx="20" cy="25"/>
            </a:xfrm>
            <a:custGeom>
              <a:avLst/>
              <a:gdLst>
                <a:gd name="T0" fmla="*/ 34 w 53"/>
                <a:gd name="T1" fmla="*/ 0 h 63"/>
                <a:gd name="T2" fmla="*/ 0 w 53"/>
                <a:gd name="T3" fmla="*/ 0 h 63"/>
                <a:gd name="T4" fmla="*/ 0 w 53"/>
                <a:gd name="T5" fmla="*/ 63 h 63"/>
                <a:gd name="T6" fmla="*/ 12 w 53"/>
                <a:gd name="T7" fmla="*/ 63 h 63"/>
                <a:gd name="T8" fmla="*/ 12 w 53"/>
                <a:gd name="T9" fmla="*/ 10 h 63"/>
                <a:gd name="T10" fmla="*/ 33 w 53"/>
                <a:gd name="T11" fmla="*/ 10 h 63"/>
                <a:gd name="T12" fmla="*/ 41 w 53"/>
                <a:gd name="T13" fmla="*/ 18 h 63"/>
                <a:gd name="T14" fmla="*/ 41 w 53"/>
                <a:gd name="T15" fmla="*/ 63 h 63"/>
                <a:gd name="T16" fmla="*/ 53 w 53"/>
                <a:gd name="T17" fmla="*/ 63 h 63"/>
                <a:gd name="T18" fmla="*/ 53 w 53"/>
                <a:gd name="T19" fmla="*/ 18 h 63"/>
                <a:gd name="T20" fmla="*/ 34 w 53"/>
                <a:gd name="T21" fmla="*/ 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" h="63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12" y="63"/>
                    <a:pt x="12" y="63"/>
                    <a:pt x="12" y="63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33" y="10"/>
                    <a:pt x="33" y="10"/>
                    <a:pt x="33" y="10"/>
                  </a:cubicBezTo>
                  <a:cubicBezTo>
                    <a:pt x="39" y="10"/>
                    <a:pt x="41" y="15"/>
                    <a:pt x="41" y="18"/>
                  </a:cubicBezTo>
                  <a:cubicBezTo>
                    <a:pt x="41" y="63"/>
                    <a:pt x="41" y="63"/>
                    <a:pt x="41" y="63"/>
                  </a:cubicBezTo>
                  <a:cubicBezTo>
                    <a:pt x="53" y="63"/>
                    <a:pt x="53" y="63"/>
                    <a:pt x="53" y="63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0"/>
                    <a:pt x="44" y="0"/>
                    <a:pt x="34" y="0"/>
                  </a:cubicBezTo>
                </a:path>
              </a:pathLst>
            </a:custGeom>
            <a:solidFill>
              <a:srgbClr val="0081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" name="Rectangle 6"/>
            <p:cNvSpPr>
              <a:spLocks noChangeArrowheads="1"/>
            </p:cNvSpPr>
            <p:nvPr/>
          </p:nvSpPr>
          <p:spPr bwMode="auto">
            <a:xfrm>
              <a:off x="11543" y="0"/>
              <a:ext cx="4" cy="25"/>
            </a:xfrm>
            <a:prstGeom prst="rect">
              <a:avLst/>
            </a:prstGeom>
            <a:solidFill>
              <a:srgbClr val="0081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" name="Freeform 7"/>
            <p:cNvSpPr>
              <a:spLocks noEditPoints="1"/>
            </p:cNvSpPr>
            <p:nvPr/>
          </p:nvSpPr>
          <p:spPr bwMode="auto">
            <a:xfrm>
              <a:off x="11519" y="0"/>
              <a:ext cx="21" cy="25"/>
            </a:xfrm>
            <a:custGeom>
              <a:avLst/>
              <a:gdLst>
                <a:gd name="T0" fmla="*/ 36 w 54"/>
                <a:gd name="T1" fmla="*/ 0 h 63"/>
                <a:gd name="T2" fmla="*/ 5 w 54"/>
                <a:gd name="T3" fmla="*/ 0 h 63"/>
                <a:gd name="T4" fmla="*/ 5 w 54"/>
                <a:gd name="T5" fmla="*/ 10 h 63"/>
                <a:gd name="T6" fmla="*/ 34 w 54"/>
                <a:gd name="T7" fmla="*/ 10 h 63"/>
                <a:gd name="T8" fmla="*/ 43 w 54"/>
                <a:gd name="T9" fmla="*/ 20 h 63"/>
                <a:gd name="T10" fmla="*/ 43 w 54"/>
                <a:gd name="T11" fmla="*/ 25 h 63"/>
                <a:gd name="T12" fmla="*/ 19 w 54"/>
                <a:gd name="T13" fmla="*/ 25 h 63"/>
                <a:gd name="T14" fmla="*/ 5 w 54"/>
                <a:gd name="T15" fmla="*/ 30 h 63"/>
                <a:gd name="T16" fmla="*/ 0 w 54"/>
                <a:gd name="T17" fmla="*/ 42 h 63"/>
                <a:gd name="T18" fmla="*/ 0 w 54"/>
                <a:gd name="T19" fmla="*/ 46 h 63"/>
                <a:gd name="T20" fmla="*/ 5 w 54"/>
                <a:gd name="T21" fmla="*/ 58 h 63"/>
                <a:gd name="T22" fmla="*/ 19 w 54"/>
                <a:gd name="T23" fmla="*/ 63 h 63"/>
                <a:gd name="T24" fmla="*/ 54 w 54"/>
                <a:gd name="T25" fmla="*/ 63 h 63"/>
                <a:gd name="T26" fmla="*/ 54 w 54"/>
                <a:gd name="T27" fmla="*/ 17 h 63"/>
                <a:gd name="T28" fmla="*/ 36 w 54"/>
                <a:gd name="T29" fmla="*/ 0 h 63"/>
                <a:gd name="T30" fmla="*/ 19 w 54"/>
                <a:gd name="T31" fmla="*/ 53 h 63"/>
                <a:gd name="T32" fmla="*/ 12 w 54"/>
                <a:gd name="T33" fmla="*/ 46 h 63"/>
                <a:gd name="T34" fmla="*/ 12 w 54"/>
                <a:gd name="T35" fmla="*/ 46 h 63"/>
                <a:gd name="T36" fmla="*/ 12 w 54"/>
                <a:gd name="T37" fmla="*/ 42 h 63"/>
                <a:gd name="T38" fmla="*/ 19 w 54"/>
                <a:gd name="T39" fmla="*/ 35 h 63"/>
                <a:gd name="T40" fmla="*/ 43 w 54"/>
                <a:gd name="T41" fmla="*/ 35 h 63"/>
                <a:gd name="T42" fmla="*/ 43 w 54"/>
                <a:gd name="T43" fmla="*/ 53 h 63"/>
                <a:gd name="T44" fmla="*/ 19 w 54"/>
                <a:gd name="T45" fmla="*/ 53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4" h="63">
                  <a:moveTo>
                    <a:pt x="36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34" y="10"/>
                    <a:pt x="34" y="10"/>
                    <a:pt x="34" y="10"/>
                  </a:cubicBezTo>
                  <a:cubicBezTo>
                    <a:pt x="42" y="10"/>
                    <a:pt x="43" y="16"/>
                    <a:pt x="43" y="20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3" y="25"/>
                    <a:pt x="8" y="26"/>
                    <a:pt x="5" y="30"/>
                  </a:cubicBezTo>
                  <a:cubicBezTo>
                    <a:pt x="0" y="35"/>
                    <a:pt x="0" y="42"/>
                    <a:pt x="0" y="42"/>
                  </a:cubicBezTo>
                  <a:cubicBezTo>
                    <a:pt x="0" y="44"/>
                    <a:pt x="0" y="46"/>
                    <a:pt x="0" y="46"/>
                  </a:cubicBezTo>
                  <a:cubicBezTo>
                    <a:pt x="0" y="46"/>
                    <a:pt x="0" y="53"/>
                    <a:pt x="5" y="58"/>
                  </a:cubicBezTo>
                  <a:cubicBezTo>
                    <a:pt x="8" y="62"/>
                    <a:pt x="13" y="63"/>
                    <a:pt x="19" y="63"/>
                  </a:cubicBezTo>
                  <a:cubicBezTo>
                    <a:pt x="54" y="63"/>
                    <a:pt x="54" y="63"/>
                    <a:pt x="54" y="63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4" y="7"/>
                    <a:pt x="47" y="0"/>
                    <a:pt x="36" y="0"/>
                  </a:cubicBezTo>
                  <a:moveTo>
                    <a:pt x="19" y="53"/>
                  </a:moveTo>
                  <a:cubicBezTo>
                    <a:pt x="12" y="53"/>
                    <a:pt x="12" y="46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1" y="45"/>
                    <a:pt x="12" y="42"/>
                  </a:cubicBezTo>
                  <a:cubicBezTo>
                    <a:pt x="12" y="42"/>
                    <a:pt x="12" y="35"/>
                    <a:pt x="19" y="35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3" y="53"/>
                    <a:pt x="43" y="53"/>
                    <a:pt x="43" y="53"/>
                  </a:cubicBezTo>
                  <a:lnTo>
                    <a:pt x="19" y="53"/>
                  </a:lnTo>
                  <a:close/>
                </a:path>
              </a:pathLst>
            </a:custGeom>
            <a:solidFill>
              <a:srgbClr val="0081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11573" y="0"/>
              <a:ext cx="19" cy="25"/>
            </a:xfrm>
            <a:custGeom>
              <a:avLst/>
              <a:gdLst>
                <a:gd name="T0" fmla="*/ 48 w 48"/>
                <a:gd name="T1" fmla="*/ 10 h 63"/>
                <a:gd name="T2" fmla="*/ 48 w 48"/>
                <a:gd name="T3" fmla="*/ 0 h 63"/>
                <a:gd name="T4" fmla="*/ 0 w 48"/>
                <a:gd name="T5" fmla="*/ 0 h 63"/>
                <a:gd name="T6" fmla="*/ 0 w 48"/>
                <a:gd name="T7" fmla="*/ 43 h 63"/>
                <a:gd name="T8" fmla="*/ 19 w 48"/>
                <a:gd name="T9" fmla="*/ 63 h 63"/>
                <a:gd name="T10" fmla="*/ 48 w 48"/>
                <a:gd name="T11" fmla="*/ 63 h 63"/>
                <a:gd name="T12" fmla="*/ 48 w 48"/>
                <a:gd name="T13" fmla="*/ 53 h 63"/>
                <a:gd name="T14" fmla="*/ 20 w 48"/>
                <a:gd name="T15" fmla="*/ 53 h 63"/>
                <a:gd name="T16" fmla="*/ 11 w 48"/>
                <a:gd name="T17" fmla="*/ 46 h 63"/>
                <a:gd name="T18" fmla="*/ 11 w 48"/>
                <a:gd name="T19" fmla="*/ 35 h 63"/>
                <a:gd name="T20" fmla="*/ 48 w 48"/>
                <a:gd name="T21" fmla="*/ 35 h 63"/>
                <a:gd name="T22" fmla="*/ 48 w 48"/>
                <a:gd name="T23" fmla="*/ 24 h 63"/>
                <a:gd name="T24" fmla="*/ 12 w 48"/>
                <a:gd name="T25" fmla="*/ 24 h 63"/>
                <a:gd name="T26" fmla="*/ 12 w 48"/>
                <a:gd name="T27" fmla="*/ 10 h 63"/>
                <a:gd name="T28" fmla="*/ 48 w 48"/>
                <a:gd name="T29" fmla="*/ 10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8" h="63">
                  <a:moveTo>
                    <a:pt x="48" y="10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56"/>
                    <a:pt x="7" y="63"/>
                    <a:pt x="19" y="63"/>
                  </a:cubicBezTo>
                  <a:cubicBezTo>
                    <a:pt x="48" y="63"/>
                    <a:pt x="48" y="63"/>
                    <a:pt x="48" y="63"/>
                  </a:cubicBezTo>
                  <a:cubicBezTo>
                    <a:pt x="48" y="53"/>
                    <a:pt x="48" y="53"/>
                    <a:pt x="48" y="53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15" y="53"/>
                    <a:pt x="11" y="49"/>
                    <a:pt x="11" y="46"/>
                  </a:cubicBezTo>
                  <a:cubicBezTo>
                    <a:pt x="11" y="35"/>
                    <a:pt x="11" y="35"/>
                    <a:pt x="11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24"/>
                    <a:pt x="48" y="24"/>
                    <a:pt x="48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12" y="10"/>
                    <a:pt x="12" y="10"/>
                    <a:pt x="12" y="10"/>
                  </a:cubicBezTo>
                  <a:lnTo>
                    <a:pt x="48" y="10"/>
                  </a:lnTo>
                  <a:close/>
                </a:path>
              </a:pathLst>
            </a:custGeom>
            <a:solidFill>
              <a:srgbClr val="0081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11550" y="0"/>
              <a:ext cx="23" cy="25"/>
            </a:xfrm>
            <a:custGeom>
              <a:avLst/>
              <a:gdLst>
                <a:gd name="T0" fmla="*/ 10 w 23"/>
                <a:gd name="T1" fmla="*/ 12 h 25"/>
                <a:gd name="T2" fmla="*/ 22 w 23"/>
                <a:gd name="T3" fmla="*/ 0 h 25"/>
                <a:gd name="T4" fmla="*/ 16 w 23"/>
                <a:gd name="T5" fmla="*/ 0 h 25"/>
                <a:gd name="T6" fmla="*/ 5 w 23"/>
                <a:gd name="T7" fmla="*/ 11 h 25"/>
                <a:gd name="T8" fmla="*/ 5 w 23"/>
                <a:gd name="T9" fmla="*/ 0 h 25"/>
                <a:gd name="T10" fmla="*/ 0 w 23"/>
                <a:gd name="T11" fmla="*/ 0 h 25"/>
                <a:gd name="T12" fmla="*/ 0 w 23"/>
                <a:gd name="T13" fmla="*/ 25 h 25"/>
                <a:gd name="T14" fmla="*/ 5 w 23"/>
                <a:gd name="T15" fmla="*/ 25 h 25"/>
                <a:gd name="T16" fmla="*/ 5 w 23"/>
                <a:gd name="T17" fmla="*/ 13 h 25"/>
                <a:gd name="T18" fmla="*/ 16 w 23"/>
                <a:gd name="T19" fmla="*/ 25 h 25"/>
                <a:gd name="T20" fmla="*/ 23 w 23"/>
                <a:gd name="T21" fmla="*/ 25 h 25"/>
                <a:gd name="T22" fmla="*/ 10 w 23"/>
                <a:gd name="T23" fmla="*/ 1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25">
                  <a:moveTo>
                    <a:pt x="10" y="12"/>
                  </a:moveTo>
                  <a:lnTo>
                    <a:pt x="22" y="0"/>
                  </a:lnTo>
                  <a:lnTo>
                    <a:pt x="16" y="0"/>
                  </a:lnTo>
                  <a:lnTo>
                    <a:pt x="5" y="11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5" y="25"/>
                  </a:lnTo>
                  <a:lnTo>
                    <a:pt x="5" y="13"/>
                  </a:lnTo>
                  <a:lnTo>
                    <a:pt x="16" y="25"/>
                  </a:lnTo>
                  <a:lnTo>
                    <a:pt x="23" y="25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0081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" name="Freeform 10"/>
            <p:cNvSpPr>
              <a:spLocks noEditPoints="1"/>
            </p:cNvSpPr>
            <p:nvPr/>
          </p:nvSpPr>
          <p:spPr bwMode="auto">
            <a:xfrm>
              <a:off x="11496" y="0"/>
              <a:ext cx="22" cy="25"/>
            </a:xfrm>
            <a:custGeom>
              <a:avLst/>
              <a:gdLst>
                <a:gd name="T0" fmla="*/ 29 w 55"/>
                <a:gd name="T1" fmla="*/ 0 h 63"/>
                <a:gd name="T2" fmla="*/ 0 w 55"/>
                <a:gd name="T3" fmla="*/ 0 h 63"/>
                <a:gd name="T4" fmla="*/ 0 w 55"/>
                <a:gd name="T5" fmla="*/ 63 h 63"/>
                <a:gd name="T6" fmla="*/ 29 w 55"/>
                <a:gd name="T7" fmla="*/ 63 h 63"/>
                <a:gd name="T8" fmla="*/ 55 w 55"/>
                <a:gd name="T9" fmla="*/ 31 h 63"/>
                <a:gd name="T10" fmla="*/ 29 w 55"/>
                <a:gd name="T11" fmla="*/ 0 h 63"/>
                <a:gd name="T12" fmla="*/ 43 w 55"/>
                <a:gd name="T13" fmla="*/ 31 h 63"/>
                <a:gd name="T14" fmla="*/ 27 w 55"/>
                <a:gd name="T15" fmla="*/ 53 h 63"/>
                <a:gd name="T16" fmla="*/ 11 w 55"/>
                <a:gd name="T17" fmla="*/ 53 h 63"/>
                <a:gd name="T18" fmla="*/ 11 w 55"/>
                <a:gd name="T19" fmla="*/ 10 h 63"/>
                <a:gd name="T20" fmla="*/ 27 w 55"/>
                <a:gd name="T21" fmla="*/ 10 h 63"/>
                <a:gd name="T22" fmla="*/ 43 w 55"/>
                <a:gd name="T23" fmla="*/ 3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" h="63">
                  <a:moveTo>
                    <a:pt x="2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29" y="63"/>
                    <a:pt x="29" y="63"/>
                    <a:pt x="29" y="63"/>
                  </a:cubicBezTo>
                  <a:cubicBezTo>
                    <a:pt x="45" y="63"/>
                    <a:pt x="55" y="51"/>
                    <a:pt x="55" y="31"/>
                  </a:cubicBezTo>
                  <a:cubicBezTo>
                    <a:pt x="55" y="12"/>
                    <a:pt x="45" y="0"/>
                    <a:pt x="29" y="0"/>
                  </a:cubicBezTo>
                  <a:moveTo>
                    <a:pt x="43" y="31"/>
                  </a:moveTo>
                  <a:cubicBezTo>
                    <a:pt x="43" y="53"/>
                    <a:pt x="31" y="53"/>
                    <a:pt x="27" y="53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27" y="10"/>
                    <a:pt x="27" y="10"/>
                    <a:pt x="27" y="10"/>
                  </a:cubicBezTo>
                  <a:cubicBezTo>
                    <a:pt x="31" y="10"/>
                    <a:pt x="43" y="10"/>
                    <a:pt x="43" y="31"/>
                  </a:cubicBezTo>
                </a:path>
              </a:pathLst>
            </a:custGeom>
            <a:solidFill>
              <a:srgbClr val="0081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pic>
        <p:nvPicPr>
          <p:cNvPr id="8" name="図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485" y="6613426"/>
            <a:ext cx="2668643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9688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(モノクロ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 userDrawn="1"/>
        </p:nvGrpSpPr>
        <p:grpSpPr>
          <a:xfrm>
            <a:off x="292218" y="5775070"/>
            <a:ext cx="8452456" cy="954728"/>
            <a:chOff x="292218" y="5775070"/>
            <a:chExt cx="8452456" cy="954728"/>
          </a:xfrm>
        </p:grpSpPr>
        <p:grpSp>
          <p:nvGrpSpPr>
            <p:cNvPr id="5" name="Group 43"/>
            <p:cNvGrpSpPr>
              <a:grpSpLocks noChangeAspect="1"/>
            </p:cNvGrpSpPr>
            <p:nvPr/>
          </p:nvGrpSpPr>
          <p:grpSpPr bwMode="auto">
            <a:xfrm>
              <a:off x="297823" y="6351971"/>
              <a:ext cx="1017421" cy="215555"/>
              <a:chOff x="0" y="0"/>
              <a:chExt cx="118" cy="25"/>
            </a:xfrm>
          </p:grpSpPr>
          <p:sp>
            <p:nvSpPr>
              <p:cNvPr id="23" name="AutoShape 42"/>
              <p:cNvSpPr>
                <a:spLocks noChangeAspect="1" noChangeArrowheads="1" noTextEdit="1"/>
              </p:cNvSpPr>
              <p:nvPr/>
            </p:nvSpPr>
            <p:spPr bwMode="auto">
              <a:xfrm>
                <a:off x="0" y="0"/>
                <a:ext cx="118" cy="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4" name="Freeform 44"/>
              <p:cNvSpPr>
                <a:spLocks/>
              </p:cNvSpPr>
              <p:nvPr/>
            </p:nvSpPr>
            <p:spPr bwMode="auto">
              <a:xfrm>
                <a:off x="98" y="0"/>
                <a:ext cx="20" cy="25"/>
              </a:xfrm>
              <a:custGeom>
                <a:avLst/>
                <a:gdLst>
                  <a:gd name="T0" fmla="*/ 34 w 53"/>
                  <a:gd name="T1" fmla="*/ 0 h 64"/>
                  <a:gd name="T2" fmla="*/ 0 w 53"/>
                  <a:gd name="T3" fmla="*/ 0 h 64"/>
                  <a:gd name="T4" fmla="*/ 0 w 53"/>
                  <a:gd name="T5" fmla="*/ 64 h 64"/>
                  <a:gd name="T6" fmla="*/ 12 w 53"/>
                  <a:gd name="T7" fmla="*/ 64 h 64"/>
                  <a:gd name="T8" fmla="*/ 12 w 53"/>
                  <a:gd name="T9" fmla="*/ 10 h 64"/>
                  <a:gd name="T10" fmla="*/ 33 w 53"/>
                  <a:gd name="T11" fmla="*/ 10 h 64"/>
                  <a:gd name="T12" fmla="*/ 41 w 53"/>
                  <a:gd name="T13" fmla="*/ 18 h 64"/>
                  <a:gd name="T14" fmla="*/ 41 w 53"/>
                  <a:gd name="T15" fmla="*/ 64 h 64"/>
                  <a:gd name="T16" fmla="*/ 53 w 53"/>
                  <a:gd name="T17" fmla="*/ 64 h 64"/>
                  <a:gd name="T18" fmla="*/ 53 w 53"/>
                  <a:gd name="T19" fmla="*/ 18 h 64"/>
                  <a:gd name="T20" fmla="*/ 34 w 53"/>
                  <a:gd name="T21" fmla="*/ 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3" h="64">
                    <a:moveTo>
                      <a:pt x="34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64"/>
                      <a:pt x="0" y="64"/>
                      <a:pt x="0" y="64"/>
                    </a:cubicBezTo>
                    <a:cubicBezTo>
                      <a:pt x="12" y="64"/>
                      <a:pt x="12" y="64"/>
                      <a:pt x="12" y="64"/>
                    </a:cubicBezTo>
                    <a:cubicBezTo>
                      <a:pt x="12" y="10"/>
                      <a:pt x="12" y="10"/>
                      <a:pt x="12" y="10"/>
                    </a:cubicBezTo>
                    <a:cubicBezTo>
                      <a:pt x="33" y="10"/>
                      <a:pt x="33" y="10"/>
                      <a:pt x="33" y="10"/>
                    </a:cubicBezTo>
                    <a:cubicBezTo>
                      <a:pt x="39" y="10"/>
                      <a:pt x="41" y="15"/>
                      <a:pt x="41" y="18"/>
                    </a:cubicBezTo>
                    <a:cubicBezTo>
                      <a:pt x="41" y="64"/>
                      <a:pt x="41" y="64"/>
                      <a:pt x="41" y="64"/>
                    </a:cubicBezTo>
                    <a:cubicBezTo>
                      <a:pt x="53" y="64"/>
                      <a:pt x="53" y="64"/>
                      <a:pt x="53" y="64"/>
                    </a:cubicBezTo>
                    <a:cubicBezTo>
                      <a:pt x="53" y="18"/>
                      <a:pt x="53" y="18"/>
                      <a:pt x="53" y="18"/>
                    </a:cubicBezTo>
                    <a:cubicBezTo>
                      <a:pt x="53" y="10"/>
                      <a:pt x="44" y="0"/>
                      <a:pt x="34" y="0"/>
                    </a:cubicBez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5" name="Rectangle 45"/>
              <p:cNvSpPr>
                <a:spLocks noChangeArrowheads="1"/>
              </p:cNvSpPr>
              <p:nvPr/>
            </p:nvSpPr>
            <p:spPr bwMode="auto">
              <a:xfrm>
                <a:off x="47" y="0"/>
                <a:ext cx="5" cy="25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6" name="Freeform 46"/>
              <p:cNvSpPr>
                <a:spLocks noEditPoints="1"/>
              </p:cNvSpPr>
              <p:nvPr/>
            </p:nvSpPr>
            <p:spPr bwMode="auto">
              <a:xfrm>
                <a:off x="23" y="0"/>
                <a:ext cx="21" cy="25"/>
              </a:xfrm>
              <a:custGeom>
                <a:avLst/>
                <a:gdLst>
                  <a:gd name="T0" fmla="*/ 36 w 54"/>
                  <a:gd name="T1" fmla="*/ 0 h 64"/>
                  <a:gd name="T2" fmla="*/ 5 w 54"/>
                  <a:gd name="T3" fmla="*/ 0 h 64"/>
                  <a:gd name="T4" fmla="*/ 5 w 54"/>
                  <a:gd name="T5" fmla="*/ 10 h 64"/>
                  <a:gd name="T6" fmla="*/ 34 w 54"/>
                  <a:gd name="T7" fmla="*/ 10 h 64"/>
                  <a:gd name="T8" fmla="*/ 43 w 54"/>
                  <a:gd name="T9" fmla="*/ 20 h 64"/>
                  <a:gd name="T10" fmla="*/ 43 w 54"/>
                  <a:gd name="T11" fmla="*/ 25 h 64"/>
                  <a:gd name="T12" fmla="*/ 19 w 54"/>
                  <a:gd name="T13" fmla="*/ 25 h 64"/>
                  <a:gd name="T14" fmla="*/ 5 w 54"/>
                  <a:gd name="T15" fmla="*/ 30 h 64"/>
                  <a:gd name="T16" fmla="*/ 0 w 54"/>
                  <a:gd name="T17" fmla="*/ 42 h 64"/>
                  <a:gd name="T18" fmla="*/ 0 w 54"/>
                  <a:gd name="T19" fmla="*/ 46 h 64"/>
                  <a:gd name="T20" fmla="*/ 5 w 54"/>
                  <a:gd name="T21" fmla="*/ 59 h 64"/>
                  <a:gd name="T22" fmla="*/ 19 w 54"/>
                  <a:gd name="T23" fmla="*/ 64 h 64"/>
                  <a:gd name="T24" fmla="*/ 54 w 54"/>
                  <a:gd name="T25" fmla="*/ 64 h 64"/>
                  <a:gd name="T26" fmla="*/ 54 w 54"/>
                  <a:gd name="T27" fmla="*/ 17 h 64"/>
                  <a:gd name="T28" fmla="*/ 36 w 54"/>
                  <a:gd name="T29" fmla="*/ 0 h 64"/>
                  <a:gd name="T30" fmla="*/ 19 w 54"/>
                  <a:gd name="T31" fmla="*/ 53 h 64"/>
                  <a:gd name="T32" fmla="*/ 12 w 54"/>
                  <a:gd name="T33" fmla="*/ 46 h 64"/>
                  <a:gd name="T34" fmla="*/ 12 w 54"/>
                  <a:gd name="T35" fmla="*/ 46 h 64"/>
                  <a:gd name="T36" fmla="*/ 12 w 54"/>
                  <a:gd name="T37" fmla="*/ 42 h 64"/>
                  <a:gd name="T38" fmla="*/ 19 w 54"/>
                  <a:gd name="T39" fmla="*/ 35 h 64"/>
                  <a:gd name="T40" fmla="*/ 43 w 54"/>
                  <a:gd name="T41" fmla="*/ 35 h 64"/>
                  <a:gd name="T42" fmla="*/ 43 w 54"/>
                  <a:gd name="T43" fmla="*/ 53 h 64"/>
                  <a:gd name="T44" fmla="*/ 19 w 54"/>
                  <a:gd name="T45" fmla="*/ 53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54" h="64">
                    <a:moveTo>
                      <a:pt x="36" y="0"/>
                    </a:moveTo>
                    <a:cubicBezTo>
                      <a:pt x="5" y="0"/>
                      <a:pt x="5" y="0"/>
                      <a:pt x="5" y="0"/>
                    </a:cubicBezTo>
                    <a:cubicBezTo>
                      <a:pt x="5" y="10"/>
                      <a:pt x="5" y="10"/>
                      <a:pt x="5" y="10"/>
                    </a:cubicBezTo>
                    <a:cubicBezTo>
                      <a:pt x="34" y="10"/>
                      <a:pt x="34" y="10"/>
                      <a:pt x="34" y="10"/>
                    </a:cubicBezTo>
                    <a:cubicBezTo>
                      <a:pt x="42" y="10"/>
                      <a:pt x="43" y="16"/>
                      <a:pt x="43" y="20"/>
                    </a:cubicBezTo>
                    <a:cubicBezTo>
                      <a:pt x="43" y="25"/>
                      <a:pt x="43" y="25"/>
                      <a:pt x="43" y="25"/>
                    </a:cubicBezTo>
                    <a:cubicBezTo>
                      <a:pt x="19" y="25"/>
                      <a:pt x="19" y="25"/>
                      <a:pt x="19" y="25"/>
                    </a:cubicBezTo>
                    <a:cubicBezTo>
                      <a:pt x="13" y="25"/>
                      <a:pt x="8" y="27"/>
                      <a:pt x="5" y="30"/>
                    </a:cubicBezTo>
                    <a:cubicBezTo>
                      <a:pt x="0" y="35"/>
                      <a:pt x="0" y="42"/>
                      <a:pt x="0" y="42"/>
                    </a:cubicBezTo>
                    <a:cubicBezTo>
                      <a:pt x="0" y="45"/>
                      <a:pt x="0" y="46"/>
                      <a:pt x="0" y="46"/>
                    </a:cubicBezTo>
                    <a:cubicBezTo>
                      <a:pt x="0" y="47"/>
                      <a:pt x="0" y="54"/>
                      <a:pt x="5" y="59"/>
                    </a:cubicBezTo>
                    <a:cubicBezTo>
                      <a:pt x="8" y="62"/>
                      <a:pt x="13" y="64"/>
                      <a:pt x="19" y="64"/>
                    </a:cubicBezTo>
                    <a:cubicBezTo>
                      <a:pt x="54" y="64"/>
                      <a:pt x="54" y="64"/>
                      <a:pt x="54" y="64"/>
                    </a:cubicBezTo>
                    <a:cubicBezTo>
                      <a:pt x="54" y="17"/>
                      <a:pt x="54" y="17"/>
                      <a:pt x="54" y="17"/>
                    </a:cubicBezTo>
                    <a:cubicBezTo>
                      <a:pt x="54" y="7"/>
                      <a:pt x="47" y="0"/>
                      <a:pt x="36" y="0"/>
                    </a:cubicBezTo>
                    <a:moveTo>
                      <a:pt x="19" y="53"/>
                    </a:moveTo>
                    <a:cubicBezTo>
                      <a:pt x="13" y="53"/>
                      <a:pt x="12" y="47"/>
                      <a:pt x="12" y="46"/>
                    </a:cubicBezTo>
                    <a:cubicBezTo>
                      <a:pt x="12" y="46"/>
                      <a:pt x="12" y="46"/>
                      <a:pt x="12" y="46"/>
                    </a:cubicBezTo>
                    <a:cubicBezTo>
                      <a:pt x="12" y="46"/>
                      <a:pt x="11" y="45"/>
                      <a:pt x="12" y="42"/>
                    </a:cubicBezTo>
                    <a:cubicBezTo>
                      <a:pt x="12" y="42"/>
                      <a:pt x="12" y="35"/>
                      <a:pt x="19" y="35"/>
                    </a:cubicBezTo>
                    <a:cubicBezTo>
                      <a:pt x="43" y="35"/>
                      <a:pt x="43" y="35"/>
                      <a:pt x="43" y="35"/>
                    </a:cubicBezTo>
                    <a:cubicBezTo>
                      <a:pt x="43" y="53"/>
                      <a:pt x="43" y="53"/>
                      <a:pt x="43" y="53"/>
                    </a:cubicBezTo>
                    <a:lnTo>
                      <a:pt x="19" y="5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7" name="Freeform 47"/>
              <p:cNvSpPr>
                <a:spLocks/>
              </p:cNvSpPr>
              <p:nvPr/>
            </p:nvSpPr>
            <p:spPr bwMode="auto">
              <a:xfrm>
                <a:off x="77" y="0"/>
                <a:ext cx="19" cy="25"/>
              </a:xfrm>
              <a:custGeom>
                <a:avLst/>
                <a:gdLst>
                  <a:gd name="T0" fmla="*/ 48 w 48"/>
                  <a:gd name="T1" fmla="*/ 10 h 64"/>
                  <a:gd name="T2" fmla="*/ 48 w 48"/>
                  <a:gd name="T3" fmla="*/ 0 h 64"/>
                  <a:gd name="T4" fmla="*/ 0 w 48"/>
                  <a:gd name="T5" fmla="*/ 0 h 64"/>
                  <a:gd name="T6" fmla="*/ 0 w 48"/>
                  <a:gd name="T7" fmla="*/ 44 h 64"/>
                  <a:gd name="T8" fmla="*/ 20 w 48"/>
                  <a:gd name="T9" fmla="*/ 64 h 64"/>
                  <a:gd name="T10" fmla="*/ 48 w 48"/>
                  <a:gd name="T11" fmla="*/ 64 h 64"/>
                  <a:gd name="T12" fmla="*/ 48 w 48"/>
                  <a:gd name="T13" fmla="*/ 53 h 64"/>
                  <a:gd name="T14" fmla="*/ 20 w 48"/>
                  <a:gd name="T15" fmla="*/ 53 h 64"/>
                  <a:gd name="T16" fmla="*/ 12 w 48"/>
                  <a:gd name="T17" fmla="*/ 46 h 64"/>
                  <a:gd name="T18" fmla="*/ 12 w 48"/>
                  <a:gd name="T19" fmla="*/ 35 h 64"/>
                  <a:gd name="T20" fmla="*/ 48 w 48"/>
                  <a:gd name="T21" fmla="*/ 35 h 64"/>
                  <a:gd name="T22" fmla="*/ 48 w 48"/>
                  <a:gd name="T23" fmla="*/ 25 h 64"/>
                  <a:gd name="T24" fmla="*/ 12 w 48"/>
                  <a:gd name="T25" fmla="*/ 25 h 64"/>
                  <a:gd name="T26" fmla="*/ 12 w 48"/>
                  <a:gd name="T27" fmla="*/ 10 h 64"/>
                  <a:gd name="T28" fmla="*/ 48 w 48"/>
                  <a:gd name="T29" fmla="*/ 10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48" h="64">
                    <a:moveTo>
                      <a:pt x="48" y="10"/>
                    </a:moveTo>
                    <a:cubicBezTo>
                      <a:pt x="48" y="0"/>
                      <a:pt x="48" y="0"/>
                      <a:pt x="4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44"/>
                      <a:pt x="0" y="44"/>
                      <a:pt x="0" y="44"/>
                    </a:cubicBezTo>
                    <a:cubicBezTo>
                      <a:pt x="0" y="56"/>
                      <a:pt x="7" y="64"/>
                      <a:pt x="20" y="64"/>
                    </a:cubicBezTo>
                    <a:cubicBezTo>
                      <a:pt x="48" y="64"/>
                      <a:pt x="48" y="64"/>
                      <a:pt x="48" y="64"/>
                    </a:cubicBezTo>
                    <a:cubicBezTo>
                      <a:pt x="48" y="53"/>
                      <a:pt x="48" y="53"/>
                      <a:pt x="48" y="53"/>
                    </a:cubicBezTo>
                    <a:cubicBezTo>
                      <a:pt x="20" y="53"/>
                      <a:pt x="20" y="53"/>
                      <a:pt x="20" y="53"/>
                    </a:cubicBezTo>
                    <a:cubicBezTo>
                      <a:pt x="15" y="53"/>
                      <a:pt x="12" y="49"/>
                      <a:pt x="12" y="46"/>
                    </a:cubicBezTo>
                    <a:cubicBezTo>
                      <a:pt x="12" y="35"/>
                      <a:pt x="12" y="35"/>
                      <a:pt x="12" y="35"/>
                    </a:cubicBezTo>
                    <a:cubicBezTo>
                      <a:pt x="48" y="35"/>
                      <a:pt x="48" y="35"/>
                      <a:pt x="48" y="35"/>
                    </a:cubicBezTo>
                    <a:cubicBezTo>
                      <a:pt x="48" y="25"/>
                      <a:pt x="48" y="25"/>
                      <a:pt x="48" y="25"/>
                    </a:cubicBezTo>
                    <a:cubicBezTo>
                      <a:pt x="12" y="25"/>
                      <a:pt x="12" y="25"/>
                      <a:pt x="12" y="25"/>
                    </a:cubicBezTo>
                    <a:cubicBezTo>
                      <a:pt x="12" y="10"/>
                      <a:pt x="12" y="10"/>
                      <a:pt x="12" y="10"/>
                    </a:cubicBezTo>
                    <a:lnTo>
                      <a:pt x="48" y="1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8" name="Freeform 48"/>
              <p:cNvSpPr>
                <a:spLocks/>
              </p:cNvSpPr>
              <p:nvPr/>
            </p:nvSpPr>
            <p:spPr bwMode="auto">
              <a:xfrm>
                <a:off x="54" y="0"/>
                <a:ext cx="23" cy="25"/>
              </a:xfrm>
              <a:custGeom>
                <a:avLst/>
                <a:gdLst>
                  <a:gd name="T0" fmla="*/ 10 w 23"/>
                  <a:gd name="T1" fmla="*/ 12 h 25"/>
                  <a:gd name="T2" fmla="*/ 22 w 23"/>
                  <a:gd name="T3" fmla="*/ 0 h 25"/>
                  <a:gd name="T4" fmla="*/ 16 w 23"/>
                  <a:gd name="T5" fmla="*/ 0 h 25"/>
                  <a:gd name="T6" fmla="*/ 5 w 23"/>
                  <a:gd name="T7" fmla="*/ 12 h 25"/>
                  <a:gd name="T8" fmla="*/ 5 w 23"/>
                  <a:gd name="T9" fmla="*/ 0 h 25"/>
                  <a:gd name="T10" fmla="*/ 0 w 23"/>
                  <a:gd name="T11" fmla="*/ 0 h 25"/>
                  <a:gd name="T12" fmla="*/ 0 w 23"/>
                  <a:gd name="T13" fmla="*/ 25 h 25"/>
                  <a:gd name="T14" fmla="*/ 5 w 23"/>
                  <a:gd name="T15" fmla="*/ 25 h 25"/>
                  <a:gd name="T16" fmla="*/ 5 w 23"/>
                  <a:gd name="T17" fmla="*/ 13 h 25"/>
                  <a:gd name="T18" fmla="*/ 16 w 23"/>
                  <a:gd name="T19" fmla="*/ 25 h 25"/>
                  <a:gd name="T20" fmla="*/ 23 w 23"/>
                  <a:gd name="T21" fmla="*/ 25 h 25"/>
                  <a:gd name="T22" fmla="*/ 10 w 23"/>
                  <a:gd name="T23" fmla="*/ 12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3" h="25">
                    <a:moveTo>
                      <a:pt x="10" y="12"/>
                    </a:moveTo>
                    <a:lnTo>
                      <a:pt x="22" y="0"/>
                    </a:lnTo>
                    <a:lnTo>
                      <a:pt x="16" y="0"/>
                    </a:lnTo>
                    <a:lnTo>
                      <a:pt x="5" y="12"/>
                    </a:lnTo>
                    <a:lnTo>
                      <a:pt x="5" y="0"/>
                    </a:lnTo>
                    <a:lnTo>
                      <a:pt x="0" y="0"/>
                    </a:lnTo>
                    <a:lnTo>
                      <a:pt x="0" y="25"/>
                    </a:lnTo>
                    <a:lnTo>
                      <a:pt x="5" y="25"/>
                    </a:lnTo>
                    <a:lnTo>
                      <a:pt x="5" y="13"/>
                    </a:lnTo>
                    <a:lnTo>
                      <a:pt x="16" y="25"/>
                    </a:lnTo>
                    <a:lnTo>
                      <a:pt x="23" y="25"/>
                    </a:lnTo>
                    <a:lnTo>
                      <a:pt x="10" y="12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29" name="Freeform 49"/>
              <p:cNvSpPr>
                <a:spLocks noEditPoints="1"/>
              </p:cNvSpPr>
              <p:nvPr/>
            </p:nvSpPr>
            <p:spPr bwMode="auto">
              <a:xfrm>
                <a:off x="0" y="0"/>
                <a:ext cx="22" cy="25"/>
              </a:xfrm>
              <a:custGeom>
                <a:avLst/>
                <a:gdLst>
                  <a:gd name="T0" fmla="*/ 29 w 55"/>
                  <a:gd name="T1" fmla="*/ 0 h 64"/>
                  <a:gd name="T2" fmla="*/ 0 w 55"/>
                  <a:gd name="T3" fmla="*/ 0 h 64"/>
                  <a:gd name="T4" fmla="*/ 0 w 55"/>
                  <a:gd name="T5" fmla="*/ 64 h 64"/>
                  <a:gd name="T6" fmla="*/ 29 w 55"/>
                  <a:gd name="T7" fmla="*/ 64 h 64"/>
                  <a:gd name="T8" fmla="*/ 55 w 55"/>
                  <a:gd name="T9" fmla="*/ 32 h 64"/>
                  <a:gd name="T10" fmla="*/ 29 w 55"/>
                  <a:gd name="T11" fmla="*/ 0 h 64"/>
                  <a:gd name="T12" fmla="*/ 43 w 55"/>
                  <a:gd name="T13" fmla="*/ 32 h 64"/>
                  <a:gd name="T14" fmla="*/ 27 w 55"/>
                  <a:gd name="T15" fmla="*/ 54 h 64"/>
                  <a:gd name="T16" fmla="*/ 11 w 55"/>
                  <a:gd name="T17" fmla="*/ 54 h 64"/>
                  <a:gd name="T18" fmla="*/ 11 w 55"/>
                  <a:gd name="T19" fmla="*/ 10 h 64"/>
                  <a:gd name="T20" fmla="*/ 27 w 55"/>
                  <a:gd name="T21" fmla="*/ 10 h 64"/>
                  <a:gd name="T22" fmla="*/ 43 w 55"/>
                  <a:gd name="T23" fmla="*/ 32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64">
                    <a:moveTo>
                      <a:pt x="29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64"/>
                      <a:pt x="0" y="64"/>
                      <a:pt x="0" y="64"/>
                    </a:cubicBezTo>
                    <a:cubicBezTo>
                      <a:pt x="29" y="64"/>
                      <a:pt x="29" y="64"/>
                      <a:pt x="29" y="64"/>
                    </a:cubicBezTo>
                    <a:cubicBezTo>
                      <a:pt x="45" y="64"/>
                      <a:pt x="55" y="51"/>
                      <a:pt x="55" y="32"/>
                    </a:cubicBezTo>
                    <a:cubicBezTo>
                      <a:pt x="55" y="12"/>
                      <a:pt x="45" y="0"/>
                      <a:pt x="29" y="0"/>
                    </a:cubicBezTo>
                    <a:moveTo>
                      <a:pt x="43" y="32"/>
                    </a:moveTo>
                    <a:cubicBezTo>
                      <a:pt x="43" y="54"/>
                      <a:pt x="32" y="54"/>
                      <a:pt x="27" y="54"/>
                    </a:cubicBezTo>
                    <a:cubicBezTo>
                      <a:pt x="11" y="54"/>
                      <a:pt x="11" y="54"/>
                      <a:pt x="11" y="54"/>
                    </a:cubicBezTo>
                    <a:cubicBezTo>
                      <a:pt x="11" y="10"/>
                      <a:pt x="11" y="10"/>
                      <a:pt x="11" y="10"/>
                    </a:cubicBezTo>
                    <a:cubicBezTo>
                      <a:pt x="27" y="10"/>
                      <a:pt x="27" y="10"/>
                      <a:pt x="27" y="10"/>
                    </a:cubicBezTo>
                    <a:cubicBezTo>
                      <a:pt x="32" y="10"/>
                      <a:pt x="43" y="10"/>
                      <a:pt x="43" y="32"/>
                    </a:cubicBez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pic>
          <p:nvPicPr>
            <p:cNvPr id="7" name="図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2218" y="6615498"/>
              <a:ext cx="2668643" cy="1143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" name="図 2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980" y="5775070"/>
              <a:ext cx="8447694" cy="500807"/>
            </a:xfrm>
            <a:prstGeom prst="rect">
              <a:avLst/>
            </a:prstGeom>
          </p:spPr>
        </p:pic>
      </p:grpSp>
      <p:pic>
        <p:nvPicPr>
          <p:cNvPr id="6" name="図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863" y="1612571"/>
            <a:ext cx="8483346" cy="1655064"/>
          </a:xfrm>
          <a:prstGeom prst="rect">
            <a:avLst/>
          </a:prstGeom>
        </p:spPr>
      </p:pic>
      <p:cxnSp>
        <p:nvCxnSpPr>
          <p:cNvPr id="35" name="直線コネクタ 34"/>
          <p:cNvCxnSpPr/>
          <p:nvPr userDrawn="1"/>
        </p:nvCxnSpPr>
        <p:spPr>
          <a:xfrm>
            <a:off x="456031" y="711200"/>
            <a:ext cx="302358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プレースホルダー 6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69146" y="332828"/>
            <a:ext cx="2286000" cy="385379"/>
          </a:xfrm>
        </p:spPr>
        <p:txBody>
          <a:bodyPr lIns="0" rIns="0" bIns="0"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 smtClean="0"/>
              <a:t>○○○○○○○○○</a:t>
            </a:r>
            <a:endParaRPr kumimoji="1" lang="ja-JP" alt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ja-JP" altLang="en-US" dirty="0" smtClean="0"/>
          </a:p>
          <a:p>
            <a:pPr lvl="0"/>
            <a:endParaRPr kumimoji="1" lang="ja-JP" altLang="en-US" dirty="0"/>
          </a:p>
        </p:txBody>
      </p:sp>
      <p:sp>
        <p:nvSpPr>
          <p:cNvPr id="38" name="テキスト プレースホルダー 6"/>
          <p:cNvSpPr>
            <a:spLocks noGrp="1"/>
          </p:cNvSpPr>
          <p:nvPr>
            <p:ph type="body" sz="quarter" idx="11" hasCustomPrompt="1"/>
          </p:nvPr>
        </p:nvSpPr>
        <p:spPr>
          <a:xfrm>
            <a:off x="4137408" y="3954135"/>
            <a:ext cx="3806660" cy="279783"/>
          </a:xfrm>
        </p:spPr>
        <p:txBody>
          <a:bodyPr lIns="0" rIns="0" bIns="0"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dirty="0" smtClean="0"/>
              <a:t>Title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○○</a:t>
            </a:r>
            <a:endParaRPr kumimoji="1" lang="ja-JP" altLang="en-US" dirty="0" smtClean="0"/>
          </a:p>
          <a:p>
            <a:pPr lvl="0"/>
            <a:endParaRPr kumimoji="1" lang="ja-JP" altLang="en-US" dirty="0"/>
          </a:p>
        </p:txBody>
      </p:sp>
      <p:sp>
        <p:nvSpPr>
          <p:cNvPr id="40" name="テキスト プレースホルダー 6"/>
          <p:cNvSpPr>
            <a:spLocks noGrp="1"/>
          </p:cNvSpPr>
          <p:nvPr>
            <p:ph type="body" sz="quarter" idx="12" hasCustomPrompt="1"/>
          </p:nvPr>
        </p:nvSpPr>
        <p:spPr>
          <a:xfrm>
            <a:off x="4137408" y="4246673"/>
            <a:ext cx="3806660" cy="279783"/>
          </a:xfrm>
        </p:spPr>
        <p:txBody>
          <a:bodyPr lIns="0" rIns="0" bIns="0" anchor="ctr" anchorCtr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pPr lvl="0"/>
            <a:r>
              <a:rPr kumimoji="1" lang="en-US" altLang="ja-JP" dirty="0" smtClean="0"/>
              <a:t>2016.00.00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1720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フッターのみ（モノクロ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 userDrawn="1"/>
        </p:nvGrpSpPr>
        <p:grpSpPr>
          <a:xfrm>
            <a:off x="289506" y="6234079"/>
            <a:ext cx="8449682" cy="491883"/>
            <a:chOff x="289506" y="6234079"/>
            <a:chExt cx="8449682" cy="491883"/>
          </a:xfrm>
        </p:grpSpPr>
        <p:pic>
          <p:nvPicPr>
            <p:cNvPr id="3" name="図 2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863" y="6234079"/>
              <a:ext cx="8442325" cy="336692"/>
            </a:xfrm>
            <a:prstGeom prst="rect">
              <a:avLst/>
            </a:prstGeom>
          </p:spPr>
        </p:pic>
        <p:pic>
          <p:nvPicPr>
            <p:cNvPr id="17" name="図 1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506" y="6611248"/>
              <a:ext cx="2678316" cy="1147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図 17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56" y="6331988"/>
              <a:ext cx="685742" cy="14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24401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あり（モノクロ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 userDrawn="1"/>
        </p:nvGrpSpPr>
        <p:grpSpPr>
          <a:xfrm>
            <a:off x="289506" y="6231698"/>
            <a:ext cx="8449682" cy="494264"/>
            <a:chOff x="289506" y="6231698"/>
            <a:chExt cx="8449682" cy="494264"/>
          </a:xfrm>
        </p:grpSpPr>
        <p:pic>
          <p:nvPicPr>
            <p:cNvPr id="17" name="図 16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6863" y="6231698"/>
              <a:ext cx="8442325" cy="336692"/>
            </a:xfrm>
            <a:prstGeom prst="rect">
              <a:avLst/>
            </a:prstGeom>
          </p:spPr>
        </p:pic>
        <p:pic>
          <p:nvPicPr>
            <p:cNvPr id="18" name="図 1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506" y="6611248"/>
              <a:ext cx="2678316" cy="1147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図 1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2456" y="6331988"/>
              <a:ext cx="685742" cy="14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8" name="直線コネクタ 7"/>
          <p:cNvCxnSpPr/>
          <p:nvPr userDrawn="1"/>
        </p:nvCxnSpPr>
        <p:spPr>
          <a:xfrm>
            <a:off x="180975" y="541538"/>
            <a:ext cx="8581285" cy="0"/>
          </a:xfrm>
          <a:prstGeom prst="line">
            <a:avLst/>
          </a:prstGeom>
          <a:ln w="349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プレースホルダー 3"/>
          <p:cNvSpPr>
            <a:spLocks noGrp="1"/>
          </p:cNvSpPr>
          <p:nvPr>
            <p:ph type="body" sz="quarter" idx="10" hasCustomPrompt="1"/>
          </p:nvPr>
        </p:nvSpPr>
        <p:spPr>
          <a:xfrm>
            <a:off x="202161" y="105103"/>
            <a:ext cx="4825288" cy="428734"/>
          </a:xfrm>
        </p:spPr>
        <p:txBody>
          <a:bodyPr wrap="none" lIns="0" tIns="0" rIns="0" bIns="0" anchor="b" anchorCtr="0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kumimoji="1" lang="ja-JP" altLang="en-US" dirty="0" smtClean="0"/>
              <a:t>タイトル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271114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オビなし（モノクロ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 noChangeAspect="1"/>
          </p:cNvGrpSpPr>
          <p:nvPr userDrawn="1"/>
        </p:nvGrpSpPr>
        <p:grpSpPr bwMode="auto">
          <a:xfrm>
            <a:off x="294229" y="6329270"/>
            <a:ext cx="1123950" cy="238125"/>
            <a:chOff x="0" y="0"/>
            <a:chExt cx="118" cy="25"/>
          </a:xfrm>
        </p:grpSpPr>
        <p:sp>
          <p:nvSpPr>
            <p:cNvPr id="6" name="AutoShape 42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118" cy="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" name="Freeform 44"/>
            <p:cNvSpPr>
              <a:spLocks/>
            </p:cNvSpPr>
            <p:nvPr/>
          </p:nvSpPr>
          <p:spPr bwMode="auto">
            <a:xfrm>
              <a:off x="98" y="0"/>
              <a:ext cx="20" cy="25"/>
            </a:xfrm>
            <a:custGeom>
              <a:avLst/>
              <a:gdLst>
                <a:gd name="T0" fmla="*/ 34 w 53"/>
                <a:gd name="T1" fmla="*/ 0 h 64"/>
                <a:gd name="T2" fmla="*/ 0 w 53"/>
                <a:gd name="T3" fmla="*/ 0 h 64"/>
                <a:gd name="T4" fmla="*/ 0 w 53"/>
                <a:gd name="T5" fmla="*/ 64 h 64"/>
                <a:gd name="T6" fmla="*/ 12 w 53"/>
                <a:gd name="T7" fmla="*/ 64 h 64"/>
                <a:gd name="T8" fmla="*/ 12 w 53"/>
                <a:gd name="T9" fmla="*/ 10 h 64"/>
                <a:gd name="T10" fmla="*/ 33 w 53"/>
                <a:gd name="T11" fmla="*/ 10 h 64"/>
                <a:gd name="T12" fmla="*/ 41 w 53"/>
                <a:gd name="T13" fmla="*/ 18 h 64"/>
                <a:gd name="T14" fmla="*/ 41 w 53"/>
                <a:gd name="T15" fmla="*/ 64 h 64"/>
                <a:gd name="T16" fmla="*/ 53 w 53"/>
                <a:gd name="T17" fmla="*/ 64 h 64"/>
                <a:gd name="T18" fmla="*/ 53 w 53"/>
                <a:gd name="T19" fmla="*/ 18 h 64"/>
                <a:gd name="T20" fmla="*/ 34 w 53"/>
                <a:gd name="T21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3" h="64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12" y="64"/>
                    <a:pt x="12" y="64"/>
                    <a:pt x="12" y="64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33" y="10"/>
                    <a:pt x="33" y="10"/>
                    <a:pt x="33" y="10"/>
                  </a:cubicBezTo>
                  <a:cubicBezTo>
                    <a:pt x="39" y="10"/>
                    <a:pt x="41" y="15"/>
                    <a:pt x="41" y="18"/>
                  </a:cubicBezTo>
                  <a:cubicBezTo>
                    <a:pt x="41" y="64"/>
                    <a:pt x="41" y="64"/>
                    <a:pt x="41" y="64"/>
                  </a:cubicBezTo>
                  <a:cubicBezTo>
                    <a:pt x="53" y="64"/>
                    <a:pt x="53" y="64"/>
                    <a:pt x="53" y="64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3" y="10"/>
                    <a:pt x="44" y="0"/>
                    <a:pt x="34" y="0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" name="Rectangle 45"/>
            <p:cNvSpPr>
              <a:spLocks noChangeArrowheads="1"/>
            </p:cNvSpPr>
            <p:nvPr/>
          </p:nvSpPr>
          <p:spPr bwMode="auto">
            <a:xfrm>
              <a:off x="47" y="0"/>
              <a:ext cx="5" cy="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" name="Freeform 46"/>
            <p:cNvSpPr>
              <a:spLocks noEditPoints="1"/>
            </p:cNvSpPr>
            <p:nvPr/>
          </p:nvSpPr>
          <p:spPr bwMode="auto">
            <a:xfrm>
              <a:off x="23" y="0"/>
              <a:ext cx="21" cy="25"/>
            </a:xfrm>
            <a:custGeom>
              <a:avLst/>
              <a:gdLst>
                <a:gd name="T0" fmla="*/ 36 w 54"/>
                <a:gd name="T1" fmla="*/ 0 h 64"/>
                <a:gd name="T2" fmla="*/ 5 w 54"/>
                <a:gd name="T3" fmla="*/ 0 h 64"/>
                <a:gd name="T4" fmla="*/ 5 w 54"/>
                <a:gd name="T5" fmla="*/ 10 h 64"/>
                <a:gd name="T6" fmla="*/ 34 w 54"/>
                <a:gd name="T7" fmla="*/ 10 h 64"/>
                <a:gd name="T8" fmla="*/ 43 w 54"/>
                <a:gd name="T9" fmla="*/ 20 h 64"/>
                <a:gd name="T10" fmla="*/ 43 w 54"/>
                <a:gd name="T11" fmla="*/ 25 h 64"/>
                <a:gd name="T12" fmla="*/ 19 w 54"/>
                <a:gd name="T13" fmla="*/ 25 h 64"/>
                <a:gd name="T14" fmla="*/ 5 w 54"/>
                <a:gd name="T15" fmla="*/ 30 h 64"/>
                <a:gd name="T16" fmla="*/ 0 w 54"/>
                <a:gd name="T17" fmla="*/ 42 h 64"/>
                <a:gd name="T18" fmla="*/ 0 w 54"/>
                <a:gd name="T19" fmla="*/ 46 h 64"/>
                <a:gd name="T20" fmla="*/ 5 w 54"/>
                <a:gd name="T21" fmla="*/ 59 h 64"/>
                <a:gd name="T22" fmla="*/ 19 w 54"/>
                <a:gd name="T23" fmla="*/ 64 h 64"/>
                <a:gd name="T24" fmla="*/ 54 w 54"/>
                <a:gd name="T25" fmla="*/ 64 h 64"/>
                <a:gd name="T26" fmla="*/ 54 w 54"/>
                <a:gd name="T27" fmla="*/ 17 h 64"/>
                <a:gd name="T28" fmla="*/ 36 w 54"/>
                <a:gd name="T29" fmla="*/ 0 h 64"/>
                <a:gd name="T30" fmla="*/ 19 w 54"/>
                <a:gd name="T31" fmla="*/ 53 h 64"/>
                <a:gd name="T32" fmla="*/ 12 w 54"/>
                <a:gd name="T33" fmla="*/ 46 h 64"/>
                <a:gd name="T34" fmla="*/ 12 w 54"/>
                <a:gd name="T35" fmla="*/ 46 h 64"/>
                <a:gd name="T36" fmla="*/ 12 w 54"/>
                <a:gd name="T37" fmla="*/ 42 h 64"/>
                <a:gd name="T38" fmla="*/ 19 w 54"/>
                <a:gd name="T39" fmla="*/ 35 h 64"/>
                <a:gd name="T40" fmla="*/ 43 w 54"/>
                <a:gd name="T41" fmla="*/ 35 h 64"/>
                <a:gd name="T42" fmla="*/ 43 w 54"/>
                <a:gd name="T43" fmla="*/ 53 h 64"/>
                <a:gd name="T44" fmla="*/ 19 w 54"/>
                <a:gd name="T45" fmla="*/ 53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4" h="64">
                  <a:moveTo>
                    <a:pt x="36" y="0"/>
                  </a:moveTo>
                  <a:cubicBezTo>
                    <a:pt x="5" y="0"/>
                    <a:pt x="5" y="0"/>
                    <a:pt x="5" y="0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34" y="10"/>
                    <a:pt x="34" y="10"/>
                    <a:pt x="34" y="10"/>
                  </a:cubicBezTo>
                  <a:cubicBezTo>
                    <a:pt x="42" y="10"/>
                    <a:pt x="43" y="16"/>
                    <a:pt x="43" y="20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3" y="25"/>
                    <a:pt x="8" y="27"/>
                    <a:pt x="5" y="30"/>
                  </a:cubicBezTo>
                  <a:cubicBezTo>
                    <a:pt x="0" y="35"/>
                    <a:pt x="0" y="42"/>
                    <a:pt x="0" y="42"/>
                  </a:cubicBezTo>
                  <a:cubicBezTo>
                    <a:pt x="0" y="45"/>
                    <a:pt x="0" y="46"/>
                    <a:pt x="0" y="46"/>
                  </a:cubicBezTo>
                  <a:cubicBezTo>
                    <a:pt x="0" y="47"/>
                    <a:pt x="0" y="54"/>
                    <a:pt x="5" y="59"/>
                  </a:cubicBezTo>
                  <a:cubicBezTo>
                    <a:pt x="8" y="62"/>
                    <a:pt x="13" y="64"/>
                    <a:pt x="19" y="64"/>
                  </a:cubicBezTo>
                  <a:cubicBezTo>
                    <a:pt x="54" y="64"/>
                    <a:pt x="54" y="64"/>
                    <a:pt x="54" y="64"/>
                  </a:cubicBezTo>
                  <a:cubicBezTo>
                    <a:pt x="54" y="17"/>
                    <a:pt x="54" y="17"/>
                    <a:pt x="54" y="17"/>
                  </a:cubicBezTo>
                  <a:cubicBezTo>
                    <a:pt x="54" y="7"/>
                    <a:pt x="47" y="0"/>
                    <a:pt x="36" y="0"/>
                  </a:cubicBezTo>
                  <a:moveTo>
                    <a:pt x="19" y="53"/>
                  </a:moveTo>
                  <a:cubicBezTo>
                    <a:pt x="13" y="53"/>
                    <a:pt x="12" y="47"/>
                    <a:pt x="12" y="46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2" y="46"/>
                    <a:pt x="11" y="45"/>
                    <a:pt x="12" y="42"/>
                  </a:cubicBezTo>
                  <a:cubicBezTo>
                    <a:pt x="12" y="42"/>
                    <a:pt x="12" y="35"/>
                    <a:pt x="19" y="35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3" y="53"/>
                    <a:pt x="43" y="53"/>
                    <a:pt x="43" y="53"/>
                  </a:cubicBezTo>
                  <a:lnTo>
                    <a:pt x="19" y="5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77" y="0"/>
              <a:ext cx="19" cy="25"/>
            </a:xfrm>
            <a:custGeom>
              <a:avLst/>
              <a:gdLst>
                <a:gd name="T0" fmla="*/ 48 w 48"/>
                <a:gd name="T1" fmla="*/ 10 h 64"/>
                <a:gd name="T2" fmla="*/ 48 w 48"/>
                <a:gd name="T3" fmla="*/ 0 h 64"/>
                <a:gd name="T4" fmla="*/ 0 w 48"/>
                <a:gd name="T5" fmla="*/ 0 h 64"/>
                <a:gd name="T6" fmla="*/ 0 w 48"/>
                <a:gd name="T7" fmla="*/ 44 h 64"/>
                <a:gd name="T8" fmla="*/ 20 w 48"/>
                <a:gd name="T9" fmla="*/ 64 h 64"/>
                <a:gd name="T10" fmla="*/ 48 w 48"/>
                <a:gd name="T11" fmla="*/ 64 h 64"/>
                <a:gd name="T12" fmla="*/ 48 w 48"/>
                <a:gd name="T13" fmla="*/ 53 h 64"/>
                <a:gd name="T14" fmla="*/ 20 w 48"/>
                <a:gd name="T15" fmla="*/ 53 h 64"/>
                <a:gd name="T16" fmla="*/ 12 w 48"/>
                <a:gd name="T17" fmla="*/ 46 h 64"/>
                <a:gd name="T18" fmla="*/ 12 w 48"/>
                <a:gd name="T19" fmla="*/ 35 h 64"/>
                <a:gd name="T20" fmla="*/ 48 w 48"/>
                <a:gd name="T21" fmla="*/ 35 h 64"/>
                <a:gd name="T22" fmla="*/ 48 w 48"/>
                <a:gd name="T23" fmla="*/ 25 h 64"/>
                <a:gd name="T24" fmla="*/ 12 w 48"/>
                <a:gd name="T25" fmla="*/ 25 h 64"/>
                <a:gd name="T26" fmla="*/ 12 w 48"/>
                <a:gd name="T27" fmla="*/ 10 h 64"/>
                <a:gd name="T28" fmla="*/ 48 w 48"/>
                <a:gd name="T29" fmla="*/ 1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8" h="64">
                  <a:moveTo>
                    <a:pt x="48" y="10"/>
                  </a:moveTo>
                  <a:cubicBezTo>
                    <a:pt x="48" y="0"/>
                    <a:pt x="48" y="0"/>
                    <a:pt x="4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0" y="56"/>
                    <a:pt x="7" y="64"/>
                    <a:pt x="20" y="64"/>
                  </a:cubicBezTo>
                  <a:cubicBezTo>
                    <a:pt x="48" y="64"/>
                    <a:pt x="48" y="64"/>
                    <a:pt x="48" y="64"/>
                  </a:cubicBezTo>
                  <a:cubicBezTo>
                    <a:pt x="48" y="53"/>
                    <a:pt x="48" y="53"/>
                    <a:pt x="48" y="53"/>
                  </a:cubicBezTo>
                  <a:cubicBezTo>
                    <a:pt x="20" y="53"/>
                    <a:pt x="20" y="53"/>
                    <a:pt x="20" y="53"/>
                  </a:cubicBezTo>
                  <a:cubicBezTo>
                    <a:pt x="15" y="53"/>
                    <a:pt x="12" y="49"/>
                    <a:pt x="12" y="46"/>
                  </a:cubicBezTo>
                  <a:cubicBezTo>
                    <a:pt x="12" y="35"/>
                    <a:pt x="12" y="35"/>
                    <a:pt x="12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25"/>
                    <a:pt x="48" y="25"/>
                    <a:pt x="48" y="25"/>
                  </a:cubicBezTo>
                  <a:cubicBezTo>
                    <a:pt x="12" y="25"/>
                    <a:pt x="12" y="25"/>
                    <a:pt x="12" y="25"/>
                  </a:cubicBezTo>
                  <a:cubicBezTo>
                    <a:pt x="12" y="10"/>
                    <a:pt x="12" y="10"/>
                    <a:pt x="12" y="10"/>
                  </a:cubicBezTo>
                  <a:lnTo>
                    <a:pt x="48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54" y="0"/>
              <a:ext cx="23" cy="25"/>
            </a:xfrm>
            <a:custGeom>
              <a:avLst/>
              <a:gdLst>
                <a:gd name="T0" fmla="*/ 10 w 23"/>
                <a:gd name="T1" fmla="*/ 12 h 25"/>
                <a:gd name="T2" fmla="*/ 22 w 23"/>
                <a:gd name="T3" fmla="*/ 0 h 25"/>
                <a:gd name="T4" fmla="*/ 16 w 23"/>
                <a:gd name="T5" fmla="*/ 0 h 25"/>
                <a:gd name="T6" fmla="*/ 5 w 23"/>
                <a:gd name="T7" fmla="*/ 12 h 25"/>
                <a:gd name="T8" fmla="*/ 5 w 23"/>
                <a:gd name="T9" fmla="*/ 0 h 25"/>
                <a:gd name="T10" fmla="*/ 0 w 23"/>
                <a:gd name="T11" fmla="*/ 0 h 25"/>
                <a:gd name="T12" fmla="*/ 0 w 23"/>
                <a:gd name="T13" fmla="*/ 25 h 25"/>
                <a:gd name="T14" fmla="*/ 5 w 23"/>
                <a:gd name="T15" fmla="*/ 25 h 25"/>
                <a:gd name="T16" fmla="*/ 5 w 23"/>
                <a:gd name="T17" fmla="*/ 13 h 25"/>
                <a:gd name="T18" fmla="*/ 16 w 23"/>
                <a:gd name="T19" fmla="*/ 25 h 25"/>
                <a:gd name="T20" fmla="*/ 23 w 23"/>
                <a:gd name="T21" fmla="*/ 25 h 25"/>
                <a:gd name="T22" fmla="*/ 10 w 23"/>
                <a:gd name="T23" fmla="*/ 1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" h="25">
                  <a:moveTo>
                    <a:pt x="10" y="12"/>
                  </a:moveTo>
                  <a:lnTo>
                    <a:pt x="22" y="0"/>
                  </a:lnTo>
                  <a:lnTo>
                    <a:pt x="16" y="0"/>
                  </a:lnTo>
                  <a:lnTo>
                    <a:pt x="5" y="12"/>
                  </a:lnTo>
                  <a:lnTo>
                    <a:pt x="5" y="0"/>
                  </a:lnTo>
                  <a:lnTo>
                    <a:pt x="0" y="0"/>
                  </a:lnTo>
                  <a:lnTo>
                    <a:pt x="0" y="25"/>
                  </a:lnTo>
                  <a:lnTo>
                    <a:pt x="5" y="25"/>
                  </a:lnTo>
                  <a:lnTo>
                    <a:pt x="5" y="13"/>
                  </a:lnTo>
                  <a:lnTo>
                    <a:pt x="16" y="25"/>
                  </a:lnTo>
                  <a:lnTo>
                    <a:pt x="23" y="25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" name="Freeform 49"/>
            <p:cNvSpPr>
              <a:spLocks noEditPoints="1"/>
            </p:cNvSpPr>
            <p:nvPr/>
          </p:nvSpPr>
          <p:spPr bwMode="auto">
            <a:xfrm>
              <a:off x="0" y="0"/>
              <a:ext cx="22" cy="25"/>
            </a:xfrm>
            <a:custGeom>
              <a:avLst/>
              <a:gdLst>
                <a:gd name="T0" fmla="*/ 29 w 55"/>
                <a:gd name="T1" fmla="*/ 0 h 64"/>
                <a:gd name="T2" fmla="*/ 0 w 55"/>
                <a:gd name="T3" fmla="*/ 0 h 64"/>
                <a:gd name="T4" fmla="*/ 0 w 55"/>
                <a:gd name="T5" fmla="*/ 64 h 64"/>
                <a:gd name="T6" fmla="*/ 29 w 55"/>
                <a:gd name="T7" fmla="*/ 64 h 64"/>
                <a:gd name="T8" fmla="*/ 55 w 55"/>
                <a:gd name="T9" fmla="*/ 32 h 64"/>
                <a:gd name="T10" fmla="*/ 29 w 55"/>
                <a:gd name="T11" fmla="*/ 0 h 64"/>
                <a:gd name="T12" fmla="*/ 43 w 55"/>
                <a:gd name="T13" fmla="*/ 32 h 64"/>
                <a:gd name="T14" fmla="*/ 27 w 55"/>
                <a:gd name="T15" fmla="*/ 54 h 64"/>
                <a:gd name="T16" fmla="*/ 11 w 55"/>
                <a:gd name="T17" fmla="*/ 54 h 64"/>
                <a:gd name="T18" fmla="*/ 11 w 55"/>
                <a:gd name="T19" fmla="*/ 10 h 64"/>
                <a:gd name="T20" fmla="*/ 27 w 55"/>
                <a:gd name="T21" fmla="*/ 10 h 64"/>
                <a:gd name="T22" fmla="*/ 43 w 55"/>
                <a:gd name="T23" fmla="*/ 32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" h="64">
                  <a:moveTo>
                    <a:pt x="2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4"/>
                    <a:pt x="0" y="64"/>
                    <a:pt x="0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45" y="64"/>
                    <a:pt x="55" y="51"/>
                    <a:pt x="55" y="32"/>
                  </a:cubicBezTo>
                  <a:cubicBezTo>
                    <a:pt x="55" y="12"/>
                    <a:pt x="45" y="0"/>
                    <a:pt x="29" y="0"/>
                  </a:cubicBezTo>
                  <a:moveTo>
                    <a:pt x="43" y="32"/>
                  </a:moveTo>
                  <a:cubicBezTo>
                    <a:pt x="43" y="54"/>
                    <a:pt x="32" y="54"/>
                    <a:pt x="27" y="54"/>
                  </a:cubicBezTo>
                  <a:cubicBezTo>
                    <a:pt x="11" y="54"/>
                    <a:pt x="11" y="54"/>
                    <a:pt x="11" y="54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27" y="10"/>
                    <a:pt x="27" y="10"/>
                    <a:pt x="27" y="10"/>
                  </a:cubicBezTo>
                  <a:cubicBezTo>
                    <a:pt x="32" y="10"/>
                    <a:pt x="43" y="10"/>
                    <a:pt x="43" y="32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pic>
        <p:nvPicPr>
          <p:cNvPr id="13" name="図 1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385" y="6612986"/>
            <a:ext cx="2668643" cy="114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1755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24BF9-E40C-4F6A-8854-D4C8F3B867D3}" type="datetimeFigureOut">
              <a:rPr kumimoji="1" lang="ja-JP" altLang="en-US" smtClean="0"/>
              <a:t>2019/3/19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49EE5-BB5B-4AAD-94A3-44A22418BF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429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85" r:id="rId2"/>
    <p:sldLayoutId id="2147483650" r:id="rId3"/>
    <p:sldLayoutId id="2147483655" r:id="rId4"/>
    <p:sldLayoutId id="2147483651" r:id="rId5"/>
    <p:sldLayoutId id="2147483652" r:id="rId6"/>
    <p:sldLayoutId id="2147483653" r:id="rId7"/>
    <p:sldLayoutId id="2147483656" r:id="rId8"/>
    <p:sldLayoutId id="2147483684" r:id="rId9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NZ" altLang="ja-JP" dirty="0" smtClean="0"/>
              <a:t>Gore High School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altLang="ja-JP" dirty="0" smtClean="0"/>
              <a:t>18 March</a:t>
            </a:r>
            <a:r>
              <a:rPr kumimoji="1" lang="en-US" altLang="ja-JP" dirty="0" smtClean="0"/>
              <a:t> 2019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541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4"/>
          <p:cNvSpPr>
            <a:spLocks noGrp="1"/>
          </p:cNvSpPr>
          <p:nvPr>
            <p:ph type="body" sz="quarter" idx="10"/>
          </p:nvPr>
        </p:nvSpPr>
        <p:spPr>
          <a:xfrm>
            <a:off x="259796" y="1634645"/>
            <a:ext cx="4825288" cy="428734"/>
          </a:xfrm>
        </p:spPr>
        <p:txBody>
          <a:bodyPr>
            <a:normAutofit/>
          </a:bodyPr>
          <a:lstStyle/>
          <a:p>
            <a:r>
              <a:rPr lang="en-AU" sz="1800" dirty="0" smtClean="0"/>
              <a:t>      2.    How </a:t>
            </a:r>
            <a:r>
              <a:rPr lang="en-AU" sz="1800" dirty="0"/>
              <a:t>your chosen business has responded to these technological changes</a:t>
            </a:r>
            <a:endParaRPr lang="en-NZ" sz="1800" dirty="0"/>
          </a:p>
          <a:p>
            <a:endParaRPr lang="en-NZ" altLang="ja-JP" sz="1800" dirty="0"/>
          </a:p>
        </p:txBody>
      </p:sp>
      <p:sp>
        <p:nvSpPr>
          <p:cNvPr id="24" name="내용 개체 틀 2"/>
          <p:cNvSpPr txBox="1">
            <a:spLocks/>
          </p:cNvSpPr>
          <p:nvPr/>
        </p:nvSpPr>
        <p:spPr>
          <a:xfrm>
            <a:off x="259796" y="903140"/>
            <a:ext cx="8466954" cy="8644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en-NZ" altLang="ko-KR" sz="1600" b="1" dirty="0">
              <a:solidFill>
                <a:srgbClr val="3D3C3E"/>
              </a:solidFill>
              <a:ea typeface="나눔고딕" pitchFamily="50" charset="-127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88315"/>
            <a:ext cx="79137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A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technological influences have made an impact on your business</a:t>
            </a:r>
            <a:r>
              <a:rPr lang="en-A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lvl="0">
              <a:spcAft>
                <a:spcPts val="0"/>
              </a:spcAft>
            </a:pPr>
            <a:r>
              <a:rPr lang="en-A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N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00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NZ" altLang="ja-JP" dirty="0"/>
          </a:p>
        </p:txBody>
      </p:sp>
      <p:sp>
        <p:nvSpPr>
          <p:cNvPr id="24" name="내용 개체 틀 2"/>
          <p:cNvSpPr txBox="1">
            <a:spLocks/>
          </p:cNvSpPr>
          <p:nvPr/>
        </p:nvSpPr>
        <p:spPr>
          <a:xfrm>
            <a:off x="259796" y="903140"/>
            <a:ext cx="8466954" cy="8644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en-NZ" altLang="ko-KR" sz="1600" b="1" dirty="0">
              <a:solidFill>
                <a:srgbClr val="3D3C3E"/>
              </a:solidFill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5983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NZ" altLang="ja-JP" dirty="0" smtClean="0"/>
              <a:t>Process Technologist – Paddy Holland</a:t>
            </a:r>
            <a:endParaRPr lang="en-NZ" altLang="ja-JP" dirty="0"/>
          </a:p>
        </p:txBody>
      </p:sp>
      <p:sp>
        <p:nvSpPr>
          <p:cNvPr id="24" name="내용 개체 틀 2"/>
          <p:cNvSpPr txBox="1">
            <a:spLocks/>
          </p:cNvSpPr>
          <p:nvPr/>
        </p:nvSpPr>
        <p:spPr>
          <a:xfrm>
            <a:off x="259796" y="903140"/>
            <a:ext cx="8466954" cy="8644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endParaRPr lang="en-NZ" altLang="ko-KR" sz="1600" b="1" dirty="0">
              <a:solidFill>
                <a:srgbClr val="3D3C3E"/>
              </a:solidFill>
              <a:ea typeface="나눔고딕" pitchFamily="50" charset="-127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40080" y="1172095"/>
            <a:ext cx="8021782" cy="504753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technological influences have made an impact on your business</a:t>
            </a:r>
            <a:r>
              <a:rPr lang="en-A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Blow Detector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Weko spray system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Press mist system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Resin Hi-jet system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A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en-A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your chosen business has responded to these technological </a:t>
            </a:r>
            <a:r>
              <a:rPr lang="en-A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changes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Excellent as they see the benefits and payback of the advancements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AU" sz="1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advantages and disadvantages have you gained from technological advancements</a:t>
            </a:r>
            <a:r>
              <a:rPr lang="en-A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Quality that the customer receives is to a better standard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Production increase and better face densities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Fire protection and safety for the business and equipment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AU" sz="1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Less spotting issues as it has a higher pressure and a grinder pump, disadvantages the system did not do as required by reducing Resin loadings</a:t>
            </a: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AU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AU" sz="1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07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1BBD59E6F078641A7ABD5D40BC7359A" ma:contentTypeVersion="6" ma:contentTypeDescription="新しいドキュメントを作成します。" ma:contentTypeScope="" ma:versionID="ecb28149d0148aa1bcc8134fcdd872c7">
  <xsd:schema xmlns:xsd="http://www.w3.org/2001/XMLSchema" xmlns:xs="http://www.w3.org/2001/XMLSchema" xmlns:p="http://schemas.microsoft.com/office/2006/metadata/properties" xmlns:ns2="bd078f08-9300-4290-9869-c5dd8332d886" xmlns:ns3="f0ced45e-6d31-4a2a-ac37-fad939ce8c05" targetNamespace="http://schemas.microsoft.com/office/2006/metadata/properties" ma:root="true" ma:fieldsID="4ca7eb1427c89b7df95b06ae821dddf0" ns2:_="" ns3:_="">
    <xsd:import namespace="bd078f08-9300-4290-9869-c5dd8332d886"/>
    <xsd:import namespace="f0ced45e-6d31-4a2a-ac37-fad939ce8c0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078f08-9300-4290-9869-c5dd8332d88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ced45e-6d31-4a2a-ac37-fad939ce8c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D9838D0-3976-45B0-BB3E-151402FC86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D68D435-B05D-47B2-A727-94B055BBAB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078f08-9300-4290-9869-c5dd8332d886"/>
    <ds:schemaRef ds:uri="f0ced45e-6d31-4a2a-ac37-fad939ce8c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4B37B53-C3FD-449C-B454-B606300C9AA4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f0ced45e-6d31-4a2a-ac37-fad939ce8c05"/>
    <ds:schemaRef ds:uri="http://www.w3.org/XML/1998/namespace"/>
    <ds:schemaRef ds:uri="http://purl.org/dc/dcmitype/"/>
    <ds:schemaRef ds:uri="http://schemas.microsoft.com/office/infopath/2007/PartnerControls"/>
    <ds:schemaRef ds:uri="bd078f08-9300-4290-9869-c5dd8332d88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6650</TotalTime>
  <Words>147</Words>
  <Application>Microsoft Macintosh PowerPoint</Application>
  <PresentationFormat>On-screen Show (4:3)</PresentationFormat>
  <Paragraphs>29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ＭＳ Ｐゴシック</vt:lpstr>
      <vt:lpstr>Times New Roman</vt:lpstr>
      <vt:lpstr>나눔고딕</vt:lpstr>
      <vt:lpstr>Office ​​テーマ</vt:lpstr>
      <vt:lpstr>PowerPoint Presentation</vt:lpstr>
      <vt:lpstr>PowerPoint Presentation</vt:lpstr>
      <vt:lpstr>PowerPoint Presentation</vt:lpstr>
      <vt:lpstr>PowerPoint Presentation</vt:lpstr>
    </vt:vector>
  </TitlesOfParts>
  <Company>株式会社ＤＮＰメディアクリエイト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DSL BRM ppt</dc:title>
  <dc:creator>DSL BA;Justin Lee(ジャスティン)</dc:creator>
  <cp:lastModifiedBy>Microsoft Office User</cp:lastModifiedBy>
  <cp:revision>420</cp:revision>
  <cp:lastPrinted>2019-02-12T21:13:45Z</cp:lastPrinted>
  <dcterms:created xsi:type="dcterms:W3CDTF">2016-03-31T07:37:35Z</dcterms:created>
  <dcterms:modified xsi:type="dcterms:W3CDTF">2019-03-18T19:07:49Z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0x01010051BBD59E6F078641A7ABD5D40BC7359A</vt:lpwstr>
  </property>
</Properties>
</file>