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924A-3FF1-A24D-A134-25EE2C58E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5A3C2-1CD8-144D-B91D-C9424E578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15788-5DC8-8242-B90F-D0077264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5142-3847-9442-8411-4FA4170D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DB3C1-CEFB-604D-A87D-2F243D58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6F0C-EC90-0546-9F11-02B0430D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DF1DB-D04B-C94B-8102-DF38A35E2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B4392-499F-8C48-92BC-430B5B5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B4314-F6D5-4145-8EE4-C6A8E8F3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990A4-CAB7-3B4D-BDEF-F7023BB0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5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55A5F5-0F99-8E4C-A4EA-A2848E4AF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194F5-8E91-2244-8361-FF0E3A991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3CC33-2332-154E-BF1D-1BECAEF7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4D40-969F-2649-BFEE-396E5F8D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BC9C0-0743-0449-84B9-7D292EFF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347-8F43-094D-891C-59305453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C8E3D-DD16-0F46-890F-85AF635E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B5C44-63B3-2044-93BC-0A8387EB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1CCAD-5D6A-7147-8883-EF616290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78035-BB5E-1742-9B8E-408BAB3E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DEC4-775D-D049-99E2-8F55BD4B8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C5F48-708A-8F40-9061-5CDCA6109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67855-1119-8C40-A021-6B66CFF3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727CF-BAD5-8940-B7F3-79B87884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88C19-4975-0D4E-9D25-9089BC40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955A-A2A2-824D-91A1-792717EA3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7BC77-C0E5-9242-9C34-4938CE301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F33A4-0D8E-6349-853D-9DDB10056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3BCE5-C47D-4246-A664-C882D4A9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FE15C-968F-2E4A-B37D-4F3AFDF6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F0584-08EE-3A42-95CB-62A880F2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9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CC311-63A9-B647-B387-85B582EF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42015-763D-6B44-BFB1-8A3D48CC7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21307-0312-0B4B-9681-D56DBF93E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A6BFB-D571-9A49-B77D-052EBBBFD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B5A4F-66A7-D440-9FF3-7A82E7FB2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0FC82-09AF-5C4E-88CB-9D9C4998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35CD88-40EA-9D44-9010-58823C26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C8BC8-9045-1647-96A3-9A87050C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041B-06C0-D348-AD96-42256849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1922F-C3E3-154B-AD75-D15121B5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B7F0A-B316-2F43-A0E8-0A99AE9F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29C99-AC7A-EA40-867A-E72E92AA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51296-152C-8945-93DA-A35BD0C9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FBE11-2D8F-3E4F-90C2-F2680420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BFE27-A2E4-F94B-8B4F-49F3D177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1292E-D6A7-684F-8427-0C447449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C5742-AA73-454E-BD33-D04107189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632FF-A8C5-8C41-AEA4-D9C9C1E49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88EDC-5A46-7A45-9DE8-3F949DF4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C5628-AFB6-5E47-BCCE-8A0FCA8E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12E0D-3BA3-6640-8207-193095F0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4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A6F7-5A26-E14B-A45E-6D384F97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FCF77-F298-AA49-A6CC-7CBF25EC4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27410-7982-A745-B50A-A1C6F5758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60450-9B4E-8E41-8CDA-37453D21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B0BF6-07B3-0943-9E60-D59BAE3F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CD8DE-8031-5043-B289-31833842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9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E168B6-C41C-614A-8347-12C204DDE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557DC-4187-5A40-8F3B-325A62A18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04E0-C39A-5A40-B5B3-14A76FC26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6476-B828-A04A-9E08-20BA73234B62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610E6-D48D-0E4A-9D53-AAE363BA2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EFDB-72CC-2149-8571-E2161C411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C1B5-0A97-D04C-B15D-0FA87D11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3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5416-81A6-DE4E-A0D2-05198C4C1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LAND 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510C1D-C037-564A-AEF5-C37DC15A995C}"/>
              </a:ext>
            </a:extLst>
          </p:cNvPr>
          <p:cNvSpPr txBox="1"/>
          <p:nvPr/>
        </p:nvSpPr>
        <p:spPr>
          <a:xfrm>
            <a:off x="5248893" y="3823855"/>
            <a:ext cx="125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  <a:r>
              <a:rPr lang="en-US" baseline="30000" dirty="0"/>
              <a:t>th</a:t>
            </a:r>
            <a:r>
              <a:rPr lang="en-US" dirty="0"/>
              <a:t> August</a:t>
            </a:r>
          </a:p>
        </p:txBody>
      </p:sp>
    </p:spTree>
    <p:extLst>
      <p:ext uri="{BB962C8B-B14F-4D97-AF65-F5344CB8AC3E}">
        <p14:creationId xmlns:p14="http://schemas.microsoft.com/office/powerpoint/2010/main" val="129345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36E99-8367-7D49-AAA2-B5FB11A95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000" dirty="0"/>
              <a:t>Land includes soil and rock, plant and animal communities in the soil, and the landforms and vegetation that cover it. </a:t>
            </a:r>
          </a:p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r>
              <a:rPr lang="en-NZ" sz="4000" dirty="0"/>
              <a:t>Land use decisions require social, economic, and environmental needs to be balanced.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443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A6585-D099-0647-A2C6-D5180EA97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3714"/>
            <a:ext cx="10515600" cy="5643954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There are three main land uses in New Zealand: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Production  </a:t>
            </a:r>
            <a:r>
              <a:rPr lang="en-NZ" sz="2000" dirty="0"/>
              <a:t>(agriculture, forestry, and horticulture)</a:t>
            </a:r>
            <a:r>
              <a:rPr lang="en-NZ" dirty="0"/>
              <a:t>.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Conservation  </a:t>
            </a:r>
            <a:r>
              <a:rPr lang="en-NZ" sz="2000" dirty="0"/>
              <a:t>Over one-third of land is legally protected for conservation purposes</a:t>
            </a:r>
            <a:r>
              <a:rPr lang="en-NZ" sz="2000" dirty="0">
                <a:effectLst/>
              </a:rPr>
              <a:t> 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dirty="0"/>
              <a:t>urban development. </a:t>
            </a:r>
            <a:r>
              <a:rPr lang="en-NZ" sz="2000" dirty="0"/>
              <a:t>Where we live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dirty="0"/>
              <a:t>Due to economic, environmental, technological, social, political, and workforce factors certain land uses are better suited for particular purposes.</a:t>
            </a:r>
            <a:r>
              <a:rPr lang="en-NZ" sz="2000" dirty="0">
                <a:effectLst/>
              </a:rPr>
              <a:t> </a:t>
            </a:r>
            <a:endParaRPr lang="en-NZ" sz="2000" dirty="0"/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13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E37EE-F019-A643-B3A3-03E5919C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757" y="1663423"/>
            <a:ext cx="9899068" cy="45135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 to a regional map of NZ and describe what land use is happening </a:t>
            </a:r>
          </a:p>
          <a:p>
            <a:pPr marL="0" indent="0">
              <a:buNone/>
            </a:pPr>
            <a:r>
              <a:rPr lang="en-US" dirty="0"/>
              <a:t>For each region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C0AA8C-3FF6-784A-B6D8-3985CA406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04" y="2462128"/>
            <a:ext cx="3699400" cy="389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8EA3C2-456C-9A47-AD4E-5A27BBDC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do you know about land use in NZ?</a:t>
            </a:r>
            <a:br>
              <a:rPr lang="en-N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2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9FB7D3-40EB-EE43-8EB4-875C40C77B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648" y="90911"/>
            <a:ext cx="8669882" cy="667617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C9C1BB-8C88-E440-956F-FD4198789806}"/>
              </a:ext>
            </a:extLst>
          </p:cNvPr>
          <p:cNvSpPr txBox="1"/>
          <p:nvPr/>
        </p:nvSpPr>
        <p:spPr>
          <a:xfrm>
            <a:off x="9915896" y="3244333"/>
            <a:ext cx="19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10 of module</a:t>
            </a:r>
          </a:p>
        </p:txBody>
      </p:sp>
    </p:spTree>
    <p:extLst>
      <p:ext uri="{BB962C8B-B14F-4D97-AF65-F5344CB8AC3E}">
        <p14:creationId xmlns:p14="http://schemas.microsoft.com/office/powerpoint/2010/main" val="253275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E6DC8-A205-5046-8091-A1858114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Analyse</a:t>
            </a:r>
            <a:r>
              <a:rPr lang="en-US" dirty="0"/>
              <a:t> the table and the bullet points from page 10 to 11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Do the table on page 13- looks at horticultural crops and why we</a:t>
            </a:r>
          </a:p>
          <a:p>
            <a:pPr marL="0" indent="0">
              <a:buNone/>
            </a:pPr>
            <a:r>
              <a:rPr lang="en-US" dirty="0"/>
              <a:t>       find them, where we 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Go over the six factors that influence land use (from </a:t>
            </a:r>
            <a:r>
              <a:rPr lang="en-US" dirty="0" err="1"/>
              <a:t>weebly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276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182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LAND USE</vt:lpstr>
      <vt:lpstr>PowerPoint Presentation</vt:lpstr>
      <vt:lpstr>PowerPoint Presentation</vt:lpstr>
      <vt:lpstr>What do you know about land use in NZ?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</dc:title>
  <dc:creator>Richard Shannon</dc:creator>
  <cp:lastModifiedBy>Richard Shannon</cp:lastModifiedBy>
  <cp:revision>2</cp:revision>
  <dcterms:created xsi:type="dcterms:W3CDTF">2021-08-28T23:57:20Z</dcterms:created>
  <dcterms:modified xsi:type="dcterms:W3CDTF">2021-08-29T22:20:32Z</dcterms:modified>
</cp:coreProperties>
</file>