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713" r:id="rId1"/>
  </p:sldMasterIdLst>
  <p:notesMasterIdLst>
    <p:notesMasterId r:id="rId11"/>
  </p:notesMasterIdLst>
  <p:sldIdLst>
    <p:sldId id="256" r:id="rId2"/>
    <p:sldId id="267" r:id="rId3"/>
    <p:sldId id="360" r:id="rId4"/>
    <p:sldId id="268" r:id="rId5"/>
    <p:sldId id="269" r:id="rId6"/>
    <p:sldId id="270" r:id="rId7"/>
    <p:sldId id="271" r:id="rId8"/>
    <p:sldId id="272" r:id="rId9"/>
    <p:sldId id="276" r:id="rId10"/>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4"/>
  </p:normalViewPr>
  <p:slideViewPr>
    <p:cSldViewPr>
      <p:cViewPr varScale="1">
        <p:scale>
          <a:sx n="121" d="100"/>
          <a:sy n="121" d="100"/>
        </p:scale>
        <p:origin x="136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32A290-63A2-BE12-A579-3035580D0C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smtClean="0"/>
            </a:lvl1pPr>
          </a:lstStyle>
          <a:p>
            <a:pPr>
              <a:defRPr/>
            </a:pPr>
            <a:endParaRPr lang="en-NZ"/>
          </a:p>
        </p:txBody>
      </p:sp>
      <p:sp>
        <p:nvSpPr>
          <p:cNvPr id="3" name="Date Placeholder 2">
            <a:extLst>
              <a:ext uri="{FF2B5EF4-FFF2-40B4-BE49-F238E27FC236}">
                <a16:creationId xmlns:a16="http://schemas.microsoft.com/office/drawing/2014/main" id="{449B8AB7-068E-1609-ED35-FA69B1EE2C7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21C7AD18-5C85-1344-B7C1-7669B267F6D4}" type="datetimeFigureOut">
              <a:rPr lang="en-NZ"/>
              <a:pPr>
                <a:defRPr/>
              </a:pPr>
              <a:t>18/07/22</a:t>
            </a:fld>
            <a:endParaRPr lang="en-NZ"/>
          </a:p>
        </p:txBody>
      </p:sp>
      <p:sp>
        <p:nvSpPr>
          <p:cNvPr id="4" name="Slide Image Placeholder 3">
            <a:extLst>
              <a:ext uri="{FF2B5EF4-FFF2-40B4-BE49-F238E27FC236}">
                <a16:creationId xmlns:a16="http://schemas.microsoft.com/office/drawing/2014/main" id="{9F89768B-7AF3-E751-CF1A-82C91A1D133E}"/>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NZ" noProof="0"/>
          </a:p>
        </p:txBody>
      </p:sp>
      <p:sp>
        <p:nvSpPr>
          <p:cNvPr id="5" name="Notes Placeholder 4">
            <a:extLst>
              <a:ext uri="{FF2B5EF4-FFF2-40B4-BE49-F238E27FC236}">
                <a16:creationId xmlns:a16="http://schemas.microsoft.com/office/drawing/2014/main" id="{29AA5881-6045-FB04-AF1D-0C9D696B8CC9}"/>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NZ" noProof="0"/>
          </a:p>
        </p:txBody>
      </p:sp>
      <p:sp>
        <p:nvSpPr>
          <p:cNvPr id="6" name="Footer Placeholder 5">
            <a:extLst>
              <a:ext uri="{FF2B5EF4-FFF2-40B4-BE49-F238E27FC236}">
                <a16:creationId xmlns:a16="http://schemas.microsoft.com/office/drawing/2014/main" id="{2C0E2C77-A58D-85BF-31AD-389D90F8809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smtClean="0"/>
            </a:lvl1pPr>
          </a:lstStyle>
          <a:p>
            <a:pPr>
              <a:defRPr/>
            </a:pPr>
            <a:endParaRPr lang="en-NZ"/>
          </a:p>
        </p:txBody>
      </p:sp>
      <p:sp>
        <p:nvSpPr>
          <p:cNvPr id="7" name="Slide Number Placeholder 6">
            <a:extLst>
              <a:ext uri="{FF2B5EF4-FFF2-40B4-BE49-F238E27FC236}">
                <a16:creationId xmlns:a16="http://schemas.microsoft.com/office/drawing/2014/main" id="{03F09DDD-53B3-342E-BA39-64166D91AAF5}"/>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C1F6026-EAEE-CA41-BC17-612C37B708DD}" type="slidenum">
              <a:rPr lang="en-NZ" altLang="en-US"/>
              <a:pPr/>
              <a:t>‹#›</a:t>
            </a:fld>
            <a:endParaRPr lang="en-NZ"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996BBD74-20EB-2E41-B584-A5583662EE1B}"/>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E0E8F5D1-BFB9-9786-295F-77E05CB52AFE}"/>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34DD867C-254D-4998-4D0D-5FF5EE5D8BC6}"/>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a:extLst>
                <a:ext uri="{FF2B5EF4-FFF2-40B4-BE49-F238E27FC236}">
                  <a16:creationId xmlns:a16="http://schemas.microsoft.com/office/drawing/2014/main" id="{B029F658-C6E2-5732-9445-3BB5DFEAF786}"/>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a:extLst>
                <a:ext uri="{FF2B5EF4-FFF2-40B4-BE49-F238E27FC236}">
                  <a16:creationId xmlns:a16="http://schemas.microsoft.com/office/drawing/2014/main" id="{EAE44B84-08A3-65D3-496C-35869AF0BD94}"/>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a:extLst>
                <a:ext uri="{FF2B5EF4-FFF2-40B4-BE49-F238E27FC236}">
                  <a16:creationId xmlns:a16="http://schemas.microsoft.com/office/drawing/2014/main" id="{CFA75A19-174D-4523-ADAB-773F36F718F1}"/>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a:extLst>
                <a:ext uri="{FF2B5EF4-FFF2-40B4-BE49-F238E27FC236}">
                  <a16:creationId xmlns:a16="http://schemas.microsoft.com/office/drawing/2014/main" id="{26E2A5FB-D5BB-0996-7BBD-1A8F0B38D004}"/>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11DD8E8-52A5-A2B0-AE11-9F231A743736}"/>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FA934CFD-D792-E9A9-8E07-108FC936E348}"/>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8F1AA7C4-9E3A-C90D-D47C-1488AD57EC9F}"/>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C7F16DBC-3396-39EF-E7C2-498DFF7F78B5}"/>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EBFCE5BB-3169-E16A-8C8A-E057338BC014}"/>
              </a:ext>
            </a:extLst>
          </p:cNvPr>
          <p:cNvSpPr>
            <a:spLocks noGrp="1"/>
          </p:cNvSpPr>
          <p:nvPr>
            <p:ph type="dt" sz="half" idx="10"/>
          </p:nvPr>
        </p:nvSpPr>
        <p:spPr/>
        <p:txBody>
          <a:bodyPr/>
          <a:lstStyle>
            <a:lvl1pPr>
              <a:defRPr/>
            </a:lvl1pPr>
          </a:lstStyle>
          <a:p>
            <a:pPr>
              <a:defRPr/>
            </a:pPr>
            <a:endParaRPr lang="en-AU" altLang="en-US"/>
          </a:p>
        </p:txBody>
      </p:sp>
      <p:sp>
        <p:nvSpPr>
          <p:cNvPr id="16" name="Footer Placeholder 4">
            <a:extLst>
              <a:ext uri="{FF2B5EF4-FFF2-40B4-BE49-F238E27FC236}">
                <a16:creationId xmlns:a16="http://schemas.microsoft.com/office/drawing/2014/main" id="{ADCC1AE9-5A91-1FA8-6B4E-320D1F9A249A}"/>
              </a:ext>
            </a:extLst>
          </p:cNvPr>
          <p:cNvSpPr>
            <a:spLocks noGrp="1"/>
          </p:cNvSpPr>
          <p:nvPr>
            <p:ph type="ftr" sz="quarter" idx="11"/>
          </p:nvPr>
        </p:nvSpPr>
        <p:spPr/>
        <p:txBody>
          <a:bodyPr/>
          <a:lstStyle>
            <a:lvl1pPr>
              <a:defRPr/>
            </a:lvl1pPr>
          </a:lstStyle>
          <a:p>
            <a:pPr>
              <a:defRPr/>
            </a:pPr>
            <a:endParaRPr lang="en-AU" altLang="en-US"/>
          </a:p>
        </p:txBody>
      </p:sp>
      <p:sp>
        <p:nvSpPr>
          <p:cNvPr id="17" name="Slide Number Placeholder 5">
            <a:extLst>
              <a:ext uri="{FF2B5EF4-FFF2-40B4-BE49-F238E27FC236}">
                <a16:creationId xmlns:a16="http://schemas.microsoft.com/office/drawing/2014/main" id="{12F030C9-215E-F01C-2984-AA36E7C8E68D}"/>
              </a:ext>
            </a:extLst>
          </p:cNvPr>
          <p:cNvSpPr>
            <a:spLocks noGrp="1"/>
          </p:cNvSpPr>
          <p:nvPr>
            <p:ph type="sldNum" sz="quarter" idx="12"/>
          </p:nvPr>
        </p:nvSpPr>
        <p:spPr/>
        <p:txBody>
          <a:bodyPr/>
          <a:lstStyle>
            <a:lvl1pPr>
              <a:defRPr/>
            </a:lvl1pPr>
          </a:lstStyle>
          <a:p>
            <a:fld id="{FEF7000B-9D5F-1C4F-A772-F6B699463B4A}" type="slidenum">
              <a:rPr lang="en-AU" altLang="en-US"/>
              <a:pPr/>
              <a:t>‹#›</a:t>
            </a:fld>
            <a:endParaRPr lang="en-AU" altLang="en-US"/>
          </a:p>
        </p:txBody>
      </p:sp>
    </p:spTree>
    <p:extLst>
      <p:ext uri="{BB962C8B-B14F-4D97-AF65-F5344CB8AC3E}">
        <p14:creationId xmlns:p14="http://schemas.microsoft.com/office/powerpoint/2010/main" val="3687556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7A6840-252B-366B-517E-1661E06541B0}"/>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B5657137-ED73-AA7E-4A3F-F01C3518B315}"/>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1D0DA3B3-C6E1-177B-B4BF-9FABF740C8C3}"/>
              </a:ext>
            </a:extLst>
          </p:cNvPr>
          <p:cNvSpPr>
            <a:spLocks noGrp="1"/>
          </p:cNvSpPr>
          <p:nvPr>
            <p:ph type="sldNum" sz="quarter" idx="12"/>
          </p:nvPr>
        </p:nvSpPr>
        <p:spPr/>
        <p:txBody>
          <a:bodyPr/>
          <a:lstStyle>
            <a:lvl1pPr>
              <a:defRPr/>
            </a:lvl1pPr>
          </a:lstStyle>
          <a:p>
            <a:fld id="{1009A1B8-1166-1048-A382-000E827E6B7D}" type="slidenum">
              <a:rPr lang="en-AU" altLang="en-US"/>
              <a:pPr/>
              <a:t>‹#›</a:t>
            </a:fld>
            <a:endParaRPr lang="en-AU" altLang="en-US"/>
          </a:p>
        </p:txBody>
      </p:sp>
    </p:spTree>
    <p:extLst>
      <p:ext uri="{BB962C8B-B14F-4D97-AF65-F5344CB8AC3E}">
        <p14:creationId xmlns:p14="http://schemas.microsoft.com/office/powerpoint/2010/main" val="138276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06C5914-8D55-5B09-53EB-E4015CEB68E6}"/>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6" name="TextBox 5">
            <a:extLst>
              <a:ext uri="{FF2B5EF4-FFF2-40B4-BE49-F238E27FC236}">
                <a16:creationId xmlns:a16="http://schemas.microsoft.com/office/drawing/2014/main" id="{C842D3CE-AE5F-AF2A-6C0F-024F146D134E}"/>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9CC03964-F745-76E0-1BD1-D8AEA986186A}"/>
              </a:ext>
            </a:extLst>
          </p:cNvPr>
          <p:cNvSpPr>
            <a:spLocks noGrp="1"/>
          </p:cNvSpPr>
          <p:nvPr>
            <p:ph type="dt" sz="half" idx="14"/>
          </p:nvPr>
        </p:nvSpPr>
        <p:spPr/>
        <p:txBody>
          <a:bodyPr/>
          <a:lstStyle>
            <a:lvl1pPr>
              <a:defRPr/>
            </a:lvl1pPr>
          </a:lstStyle>
          <a:p>
            <a:pPr>
              <a:defRPr/>
            </a:pPr>
            <a:endParaRPr lang="en-AU" altLang="en-US"/>
          </a:p>
        </p:txBody>
      </p:sp>
      <p:sp>
        <p:nvSpPr>
          <p:cNvPr id="8" name="Footer Placeholder 4">
            <a:extLst>
              <a:ext uri="{FF2B5EF4-FFF2-40B4-BE49-F238E27FC236}">
                <a16:creationId xmlns:a16="http://schemas.microsoft.com/office/drawing/2014/main" id="{9CD99E0B-D1A7-95DC-EF59-29CBE65AEBE2}"/>
              </a:ext>
            </a:extLst>
          </p:cNvPr>
          <p:cNvSpPr>
            <a:spLocks noGrp="1"/>
          </p:cNvSpPr>
          <p:nvPr>
            <p:ph type="ftr" sz="quarter" idx="15"/>
          </p:nvPr>
        </p:nvSpPr>
        <p:spPr/>
        <p:txBody>
          <a:bodyPr/>
          <a:lstStyle>
            <a:lvl1pPr>
              <a:defRPr/>
            </a:lvl1pPr>
          </a:lstStyle>
          <a:p>
            <a:pPr>
              <a:defRPr/>
            </a:pPr>
            <a:endParaRPr lang="en-AU" altLang="en-US"/>
          </a:p>
        </p:txBody>
      </p:sp>
      <p:sp>
        <p:nvSpPr>
          <p:cNvPr id="9" name="Slide Number Placeholder 5">
            <a:extLst>
              <a:ext uri="{FF2B5EF4-FFF2-40B4-BE49-F238E27FC236}">
                <a16:creationId xmlns:a16="http://schemas.microsoft.com/office/drawing/2014/main" id="{A33B5FA5-C595-AC4A-58D0-A2012C676246}"/>
              </a:ext>
            </a:extLst>
          </p:cNvPr>
          <p:cNvSpPr>
            <a:spLocks noGrp="1"/>
          </p:cNvSpPr>
          <p:nvPr>
            <p:ph type="sldNum" sz="quarter" idx="16"/>
          </p:nvPr>
        </p:nvSpPr>
        <p:spPr/>
        <p:txBody>
          <a:bodyPr/>
          <a:lstStyle>
            <a:lvl1pPr>
              <a:defRPr/>
            </a:lvl1pPr>
          </a:lstStyle>
          <a:p>
            <a:fld id="{DCD3EF06-5649-E04A-B087-D1C9F006C8F5}" type="slidenum">
              <a:rPr lang="en-AU" altLang="en-US"/>
              <a:pPr/>
              <a:t>‹#›</a:t>
            </a:fld>
            <a:endParaRPr lang="en-AU" altLang="en-US"/>
          </a:p>
        </p:txBody>
      </p:sp>
    </p:spTree>
    <p:extLst>
      <p:ext uri="{BB962C8B-B14F-4D97-AF65-F5344CB8AC3E}">
        <p14:creationId xmlns:p14="http://schemas.microsoft.com/office/powerpoint/2010/main" val="3586128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D99AB1-B2DA-4B5A-83F8-D5EB6E8E6F31}"/>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FD991D9B-F836-4508-5AAA-DDE6E664B640}"/>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72098E88-1C8B-614F-4A9C-D38A13C210CD}"/>
              </a:ext>
            </a:extLst>
          </p:cNvPr>
          <p:cNvSpPr>
            <a:spLocks noGrp="1"/>
          </p:cNvSpPr>
          <p:nvPr>
            <p:ph type="sldNum" sz="quarter" idx="12"/>
          </p:nvPr>
        </p:nvSpPr>
        <p:spPr/>
        <p:txBody>
          <a:bodyPr/>
          <a:lstStyle>
            <a:lvl1pPr>
              <a:defRPr/>
            </a:lvl1pPr>
          </a:lstStyle>
          <a:p>
            <a:fld id="{4A917605-E470-D247-9DB7-EC7646FA0809}" type="slidenum">
              <a:rPr lang="en-AU" altLang="en-US"/>
              <a:pPr/>
              <a:t>‹#›</a:t>
            </a:fld>
            <a:endParaRPr lang="en-AU" altLang="en-US"/>
          </a:p>
        </p:txBody>
      </p:sp>
    </p:spTree>
    <p:extLst>
      <p:ext uri="{BB962C8B-B14F-4D97-AF65-F5344CB8AC3E}">
        <p14:creationId xmlns:p14="http://schemas.microsoft.com/office/powerpoint/2010/main" val="39640868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6860CD-3101-143D-7C97-EAE76EA75B07}"/>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6" name="TextBox 5">
            <a:extLst>
              <a:ext uri="{FF2B5EF4-FFF2-40B4-BE49-F238E27FC236}">
                <a16:creationId xmlns:a16="http://schemas.microsoft.com/office/drawing/2014/main" id="{BC5D3A83-9AD6-0E61-D8BB-DF3D7E9A37BA}"/>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8000" dirty="0">
                <a:solidFill>
                  <a:srgbClr val="C0E474"/>
                </a:solidFill>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CD14B5D-7526-A050-CA10-7809C3AB791C}"/>
              </a:ext>
            </a:extLst>
          </p:cNvPr>
          <p:cNvSpPr>
            <a:spLocks noGrp="1"/>
          </p:cNvSpPr>
          <p:nvPr>
            <p:ph type="dt" sz="half" idx="14"/>
          </p:nvPr>
        </p:nvSpPr>
        <p:spPr/>
        <p:txBody>
          <a:bodyPr/>
          <a:lstStyle>
            <a:lvl1pPr>
              <a:defRPr/>
            </a:lvl1pPr>
          </a:lstStyle>
          <a:p>
            <a:pPr>
              <a:defRPr/>
            </a:pPr>
            <a:endParaRPr lang="en-AU" altLang="en-US"/>
          </a:p>
        </p:txBody>
      </p:sp>
      <p:sp>
        <p:nvSpPr>
          <p:cNvPr id="8" name="Footer Placeholder 4">
            <a:extLst>
              <a:ext uri="{FF2B5EF4-FFF2-40B4-BE49-F238E27FC236}">
                <a16:creationId xmlns:a16="http://schemas.microsoft.com/office/drawing/2014/main" id="{B880ED34-C61B-4E7C-20E2-3D561551B8A6}"/>
              </a:ext>
            </a:extLst>
          </p:cNvPr>
          <p:cNvSpPr>
            <a:spLocks noGrp="1"/>
          </p:cNvSpPr>
          <p:nvPr>
            <p:ph type="ftr" sz="quarter" idx="15"/>
          </p:nvPr>
        </p:nvSpPr>
        <p:spPr/>
        <p:txBody>
          <a:bodyPr/>
          <a:lstStyle>
            <a:lvl1pPr>
              <a:defRPr/>
            </a:lvl1pPr>
          </a:lstStyle>
          <a:p>
            <a:pPr>
              <a:defRPr/>
            </a:pPr>
            <a:endParaRPr lang="en-AU" altLang="en-US"/>
          </a:p>
        </p:txBody>
      </p:sp>
      <p:sp>
        <p:nvSpPr>
          <p:cNvPr id="9" name="Slide Number Placeholder 5">
            <a:extLst>
              <a:ext uri="{FF2B5EF4-FFF2-40B4-BE49-F238E27FC236}">
                <a16:creationId xmlns:a16="http://schemas.microsoft.com/office/drawing/2014/main" id="{AD02DFEE-056D-F8BC-9D7D-E59CCCB663E9}"/>
              </a:ext>
            </a:extLst>
          </p:cNvPr>
          <p:cNvSpPr>
            <a:spLocks noGrp="1"/>
          </p:cNvSpPr>
          <p:nvPr>
            <p:ph type="sldNum" sz="quarter" idx="16"/>
          </p:nvPr>
        </p:nvSpPr>
        <p:spPr/>
        <p:txBody>
          <a:bodyPr/>
          <a:lstStyle>
            <a:lvl1pPr>
              <a:defRPr/>
            </a:lvl1pPr>
          </a:lstStyle>
          <a:p>
            <a:fld id="{DF19C05C-D350-614F-9FD6-CCA41CF062B8}" type="slidenum">
              <a:rPr lang="en-AU" altLang="en-US"/>
              <a:pPr/>
              <a:t>‹#›</a:t>
            </a:fld>
            <a:endParaRPr lang="en-AU" altLang="en-US"/>
          </a:p>
        </p:txBody>
      </p:sp>
    </p:spTree>
    <p:extLst>
      <p:ext uri="{BB962C8B-B14F-4D97-AF65-F5344CB8AC3E}">
        <p14:creationId xmlns:p14="http://schemas.microsoft.com/office/powerpoint/2010/main" val="3506032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62DFC114-7568-8E64-4FC8-1DC46A5F2B6D}"/>
              </a:ext>
            </a:extLst>
          </p:cNvPr>
          <p:cNvSpPr>
            <a:spLocks noGrp="1"/>
          </p:cNvSpPr>
          <p:nvPr>
            <p:ph type="dt" sz="half" idx="14"/>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8A82711C-419D-9FF9-BEEA-08BDE8A4449C}"/>
              </a:ext>
            </a:extLst>
          </p:cNvPr>
          <p:cNvSpPr>
            <a:spLocks noGrp="1"/>
          </p:cNvSpPr>
          <p:nvPr>
            <p:ph type="ftr" sz="quarter" idx="15"/>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10F18F3E-7C10-1192-A827-D5ADE41C830F}"/>
              </a:ext>
            </a:extLst>
          </p:cNvPr>
          <p:cNvSpPr>
            <a:spLocks noGrp="1"/>
          </p:cNvSpPr>
          <p:nvPr>
            <p:ph type="sldNum" sz="quarter" idx="16"/>
          </p:nvPr>
        </p:nvSpPr>
        <p:spPr/>
        <p:txBody>
          <a:bodyPr/>
          <a:lstStyle>
            <a:lvl1pPr>
              <a:defRPr/>
            </a:lvl1pPr>
          </a:lstStyle>
          <a:p>
            <a:fld id="{935D57CB-7F30-9845-9F4F-DA00E0269000}" type="slidenum">
              <a:rPr lang="en-AU" altLang="en-US"/>
              <a:pPr/>
              <a:t>‹#›</a:t>
            </a:fld>
            <a:endParaRPr lang="en-AU" altLang="en-US"/>
          </a:p>
        </p:txBody>
      </p:sp>
    </p:spTree>
    <p:extLst>
      <p:ext uri="{BB962C8B-B14F-4D97-AF65-F5344CB8AC3E}">
        <p14:creationId xmlns:p14="http://schemas.microsoft.com/office/powerpoint/2010/main" val="2463687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29F940-C7FD-75E1-430F-E9B715D64889}"/>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BEC03252-4E5C-ED1F-1A7E-F2FCD94224E0}"/>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39F90023-2F59-9BCB-C3BB-040187BE68F2}"/>
              </a:ext>
            </a:extLst>
          </p:cNvPr>
          <p:cNvSpPr>
            <a:spLocks noGrp="1"/>
          </p:cNvSpPr>
          <p:nvPr>
            <p:ph type="sldNum" sz="quarter" idx="12"/>
          </p:nvPr>
        </p:nvSpPr>
        <p:spPr/>
        <p:txBody>
          <a:bodyPr/>
          <a:lstStyle>
            <a:lvl1pPr>
              <a:defRPr/>
            </a:lvl1pPr>
          </a:lstStyle>
          <a:p>
            <a:fld id="{BCA8C2B9-164C-564A-B082-084605AEBBB0}" type="slidenum">
              <a:rPr lang="en-AU" altLang="en-US"/>
              <a:pPr/>
              <a:t>‹#›</a:t>
            </a:fld>
            <a:endParaRPr lang="en-AU" altLang="en-US"/>
          </a:p>
        </p:txBody>
      </p:sp>
    </p:spTree>
    <p:extLst>
      <p:ext uri="{BB962C8B-B14F-4D97-AF65-F5344CB8AC3E}">
        <p14:creationId xmlns:p14="http://schemas.microsoft.com/office/powerpoint/2010/main" val="3201693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211F532-FA46-44AA-5BFD-2A0ED725DD79}"/>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7545B204-2E3A-750B-0928-54300F0DD9E2}"/>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A9BC6A46-D89E-B4CA-9D6A-FFBDA44A1875}"/>
              </a:ext>
            </a:extLst>
          </p:cNvPr>
          <p:cNvSpPr>
            <a:spLocks noGrp="1"/>
          </p:cNvSpPr>
          <p:nvPr>
            <p:ph type="sldNum" sz="quarter" idx="12"/>
          </p:nvPr>
        </p:nvSpPr>
        <p:spPr/>
        <p:txBody>
          <a:bodyPr/>
          <a:lstStyle>
            <a:lvl1pPr>
              <a:defRPr/>
            </a:lvl1pPr>
          </a:lstStyle>
          <a:p>
            <a:fld id="{1602428A-CFCF-494B-A16C-292493548EE7}" type="slidenum">
              <a:rPr lang="en-AU" altLang="en-US"/>
              <a:pPr/>
              <a:t>‹#›</a:t>
            </a:fld>
            <a:endParaRPr lang="en-AU" altLang="en-US"/>
          </a:p>
        </p:txBody>
      </p:sp>
    </p:spTree>
    <p:extLst>
      <p:ext uri="{BB962C8B-B14F-4D97-AF65-F5344CB8AC3E}">
        <p14:creationId xmlns:p14="http://schemas.microsoft.com/office/powerpoint/2010/main" val="3489599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F83967-C586-0556-596D-497AC78E8296}"/>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1919B161-7A5D-6091-EEF8-BDDE696A0DF5}"/>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567D85AF-A983-7A97-63FA-A879CCBCAC0F}"/>
              </a:ext>
            </a:extLst>
          </p:cNvPr>
          <p:cNvSpPr>
            <a:spLocks noGrp="1"/>
          </p:cNvSpPr>
          <p:nvPr>
            <p:ph type="sldNum" sz="quarter" idx="12"/>
          </p:nvPr>
        </p:nvSpPr>
        <p:spPr/>
        <p:txBody>
          <a:bodyPr/>
          <a:lstStyle>
            <a:lvl1pPr>
              <a:defRPr/>
            </a:lvl1pPr>
          </a:lstStyle>
          <a:p>
            <a:fld id="{EDAAF5F1-BD2D-1845-BDA6-79D31C850E33}" type="slidenum">
              <a:rPr lang="en-AU" altLang="en-US"/>
              <a:pPr/>
              <a:t>‹#›</a:t>
            </a:fld>
            <a:endParaRPr lang="en-AU" altLang="en-US"/>
          </a:p>
        </p:txBody>
      </p:sp>
    </p:spTree>
    <p:extLst>
      <p:ext uri="{BB962C8B-B14F-4D97-AF65-F5344CB8AC3E}">
        <p14:creationId xmlns:p14="http://schemas.microsoft.com/office/powerpoint/2010/main" val="248483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B854AB-1894-6864-104D-3D421B6322A6}"/>
              </a:ext>
            </a:extLst>
          </p:cNvPr>
          <p:cNvSpPr>
            <a:spLocks noGrp="1"/>
          </p:cNvSpPr>
          <p:nvPr>
            <p:ph type="dt" sz="half" idx="10"/>
          </p:nvPr>
        </p:nvSpPr>
        <p:spPr/>
        <p:txBody>
          <a:bodyPr/>
          <a:lstStyle>
            <a:lvl1pPr>
              <a:defRPr/>
            </a:lvl1pPr>
          </a:lstStyle>
          <a:p>
            <a:pPr>
              <a:defRPr/>
            </a:pPr>
            <a:endParaRPr lang="en-AU" altLang="en-US"/>
          </a:p>
        </p:txBody>
      </p:sp>
      <p:sp>
        <p:nvSpPr>
          <p:cNvPr id="5" name="Footer Placeholder 4">
            <a:extLst>
              <a:ext uri="{FF2B5EF4-FFF2-40B4-BE49-F238E27FC236}">
                <a16:creationId xmlns:a16="http://schemas.microsoft.com/office/drawing/2014/main" id="{63D068FC-8962-7A39-043E-D09E25DDFB18}"/>
              </a:ext>
            </a:extLst>
          </p:cNvPr>
          <p:cNvSpPr>
            <a:spLocks noGrp="1"/>
          </p:cNvSpPr>
          <p:nvPr>
            <p:ph type="ftr" sz="quarter" idx="11"/>
          </p:nvPr>
        </p:nvSpPr>
        <p:spPr/>
        <p:txBody>
          <a:bodyPr/>
          <a:lstStyle>
            <a:lvl1pPr>
              <a:defRPr/>
            </a:lvl1pPr>
          </a:lstStyle>
          <a:p>
            <a:pPr>
              <a:defRPr/>
            </a:pPr>
            <a:endParaRPr lang="en-AU" altLang="en-US"/>
          </a:p>
        </p:txBody>
      </p:sp>
      <p:sp>
        <p:nvSpPr>
          <p:cNvPr id="6" name="Slide Number Placeholder 5">
            <a:extLst>
              <a:ext uri="{FF2B5EF4-FFF2-40B4-BE49-F238E27FC236}">
                <a16:creationId xmlns:a16="http://schemas.microsoft.com/office/drawing/2014/main" id="{DE72B4FF-5D42-C214-2AE2-87BFE60392FE}"/>
              </a:ext>
            </a:extLst>
          </p:cNvPr>
          <p:cNvSpPr>
            <a:spLocks noGrp="1"/>
          </p:cNvSpPr>
          <p:nvPr>
            <p:ph type="sldNum" sz="quarter" idx="12"/>
          </p:nvPr>
        </p:nvSpPr>
        <p:spPr/>
        <p:txBody>
          <a:bodyPr/>
          <a:lstStyle>
            <a:lvl1pPr>
              <a:defRPr/>
            </a:lvl1pPr>
          </a:lstStyle>
          <a:p>
            <a:fld id="{D1630981-5F9D-A740-B4BC-088D7A431279}" type="slidenum">
              <a:rPr lang="en-AU" altLang="en-US"/>
              <a:pPr/>
              <a:t>‹#›</a:t>
            </a:fld>
            <a:endParaRPr lang="en-AU" altLang="en-US"/>
          </a:p>
        </p:txBody>
      </p:sp>
    </p:spTree>
    <p:extLst>
      <p:ext uri="{BB962C8B-B14F-4D97-AF65-F5344CB8AC3E}">
        <p14:creationId xmlns:p14="http://schemas.microsoft.com/office/powerpoint/2010/main" val="355208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C3B1980-8332-3D9A-20BD-70A803AD1AD2}"/>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12F2B7C6-B185-6A2D-41BC-3D46BDB25A75}"/>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11000A41-6541-B8F3-6467-75113375DCEC}"/>
              </a:ext>
            </a:extLst>
          </p:cNvPr>
          <p:cNvSpPr>
            <a:spLocks noGrp="1"/>
          </p:cNvSpPr>
          <p:nvPr>
            <p:ph type="sldNum" sz="quarter" idx="12"/>
          </p:nvPr>
        </p:nvSpPr>
        <p:spPr/>
        <p:txBody>
          <a:bodyPr/>
          <a:lstStyle>
            <a:lvl1pPr>
              <a:defRPr/>
            </a:lvl1pPr>
          </a:lstStyle>
          <a:p>
            <a:fld id="{7C9C7116-C573-8345-B7BD-1E1CAAD7B985}" type="slidenum">
              <a:rPr lang="en-AU" altLang="en-US"/>
              <a:pPr/>
              <a:t>‹#›</a:t>
            </a:fld>
            <a:endParaRPr lang="en-AU" altLang="en-US"/>
          </a:p>
        </p:txBody>
      </p:sp>
    </p:spTree>
    <p:extLst>
      <p:ext uri="{BB962C8B-B14F-4D97-AF65-F5344CB8AC3E}">
        <p14:creationId xmlns:p14="http://schemas.microsoft.com/office/powerpoint/2010/main" val="39848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E436231-4FFF-2DE5-70F3-ED883DB1A578}"/>
              </a:ext>
            </a:extLst>
          </p:cNvPr>
          <p:cNvSpPr>
            <a:spLocks noGrp="1"/>
          </p:cNvSpPr>
          <p:nvPr>
            <p:ph type="dt" sz="half" idx="10"/>
          </p:nvPr>
        </p:nvSpPr>
        <p:spPr/>
        <p:txBody>
          <a:bodyPr/>
          <a:lstStyle>
            <a:lvl1pPr>
              <a:defRPr/>
            </a:lvl1pPr>
          </a:lstStyle>
          <a:p>
            <a:pPr>
              <a:defRPr/>
            </a:pPr>
            <a:endParaRPr lang="en-AU" altLang="en-US"/>
          </a:p>
        </p:txBody>
      </p:sp>
      <p:sp>
        <p:nvSpPr>
          <p:cNvPr id="8" name="Footer Placeholder 4">
            <a:extLst>
              <a:ext uri="{FF2B5EF4-FFF2-40B4-BE49-F238E27FC236}">
                <a16:creationId xmlns:a16="http://schemas.microsoft.com/office/drawing/2014/main" id="{F138F071-AA93-4D02-6E1A-BBF9ABF6B230}"/>
              </a:ext>
            </a:extLst>
          </p:cNvPr>
          <p:cNvSpPr>
            <a:spLocks noGrp="1"/>
          </p:cNvSpPr>
          <p:nvPr>
            <p:ph type="ftr" sz="quarter" idx="11"/>
          </p:nvPr>
        </p:nvSpPr>
        <p:spPr/>
        <p:txBody>
          <a:bodyPr/>
          <a:lstStyle>
            <a:lvl1pPr>
              <a:defRPr/>
            </a:lvl1pPr>
          </a:lstStyle>
          <a:p>
            <a:pPr>
              <a:defRPr/>
            </a:pPr>
            <a:endParaRPr lang="en-AU" altLang="en-US"/>
          </a:p>
        </p:txBody>
      </p:sp>
      <p:sp>
        <p:nvSpPr>
          <p:cNvPr id="9" name="Slide Number Placeholder 5">
            <a:extLst>
              <a:ext uri="{FF2B5EF4-FFF2-40B4-BE49-F238E27FC236}">
                <a16:creationId xmlns:a16="http://schemas.microsoft.com/office/drawing/2014/main" id="{33495B52-97D0-F612-069F-1F22F94209E8}"/>
              </a:ext>
            </a:extLst>
          </p:cNvPr>
          <p:cNvSpPr>
            <a:spLocks noGrp="1"/>
          </p:cNvSpPr>
          <p:nvPr>
            <p:ph type="sldNum" sz="quarter" idx="12"/>
          </p:nvPr>
        </p:nvSpPr>
        <p:spPr/>
        <p:txBody>
          <a:bodyPr/>
          <a:lstStyle>
            <a:lvl1pPr>
              <a:defRPr/>
            </a:lvl1pPr>
          </a:lstStyle>
          <a:p>
            <a:fld id="{F0015B18-41BE-EB48-A9A6-6360303CFF8B}" type="slidenum">
              <a:rPr lang="en-AU" altLang="en-US"/>
              <a:pPr/>
              <a:t>‹#›</a:t>
            </a:fld>
            <a:endParaRPr lang="en-AU" altLang="en-US"/>
          </a:p>
        </p:txBody>
      </p:sp>
    </p:spTree>
    <p:extLst>
      <p:ext uri="{BB962C8B-B14F-4D97-AF65-F5344CB8AC3E}">
        <p14:creationId xmlns:p14="http://schemas.microsoft.com/office/powerpoint/2010/main" val="277303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7707D8D2-0D97-EB31-C882-3D12828EE826}"/>
              </a:ext>
            </a:extLst>
          </p:cNvPr>
          <p:cNvSpPr>
            <a:spLocks noGrp="1"/>
          </p:cNvSpPr>
          <p:nvPr>
            <p:ph type="dt" sz="half" idx="10"/>
          </p:nvPr>
        </p:nvSpPr>
        <p:spPr/>
        <p:txBody>
          <a:bodyPr/>
          <a:lstStyle>
            <a:lvl1pPr>
              <a:defRPr/>
            </a:lvl1pPr>
          </a:lstStyle>
          <a:p>
            <a:pPr>
              <a:defRPr/>
            </a:pPr>
            <a:endParaRPr lang="en-AU" altLang="en-US"/>
          </a:p>
        </p:txBody>
      </p:sp>
      <p:sp>
        <p:nvSpPr>
          <p:cNvPr id="4" name="Footer Placeholder 4">
            <a:extLst>
              <a:ext uri="{FF2B5EF4-FFF2-40B4-BE49-F238E27FC236}">
                <a16:creationId xmlns:a16="http://schemas.microsoft.com/office/drawing/2014/main" id="{5AF201EF-07DC-8573-7DA5-CB9C1106B169}"/>
              </a:ext>
            </a:extLst>
          </p:cNvPr>
          <p:cNvSpPr>
            <a:spLocks noGrp="1"/>
          </p:cNvSpPr>
          <p:nvPr>
            <p:ph type="ftr" sz="quarter" idx="11"/>
          </p:nvPr>
        </p:nvSpPr>
        <p:spPr/>
        <p:txBody>
          <a:bodyPr/>
          <a:lstStyle>
            <a:lvl1pPr>
              <a:defRPr/>
            </a:lvl1pPr>
          </a:lstStyle>
          <a:p>
            <a:pPr>
              <a:defRPr/>
            </a:pPr>
            <a:endParaRPr lang="en-AU" altLang="en-US"/>
          </a:p>
        </p:txBody>
      </p:sp>
      <p:sp>
        <p:nvSpPr>
          <p:cNvPr id="5" name="Slide Number Placeholder 5">
            <a:extLst>
              <a:ext uri="{FF2B5EF4-FFF2-40B4-BE49-F238E27FC236}">
                <a16:creationId xmlns:a16="http://schemas.microsoft.com/office/drawing/2014/main" id="{87D2B4E8-4EAF-0C63-33F2-3E735AA712AE}"/>
              </a:ext>
            </a:extLst>
          </p:cNvPr>
          <p:cNvSpPr>
            <a:spLocks noGrp="1"/>
          </p:cNvSpPr>
          <p:nvPr>
            <p:ph type="sldNum" sz="quarter" idx="12"/>
          </p:nvPr>
        </p:nvSpPr>
        <p:spPr/>
        <p:txBody>
          <a:bodyPr/>
          <a:lstStyle>
            <a:lvl1pPr>
              <a:defRPr/>
            </a:lvl1pPr>
          </a:lstStyle>
          <a:p>
            <a:fld id="{8D4D51FE-A277-1B44-97AB-B06D313FEE5D}" type="slidenum">
              <a:rPr lang="en-AU" altLang="en-US"/>
              <a:pPr/>
              <a:t>‹#›</a:t>
            </a:fld>
            <a:endParaRPr lang="en-AU" altLang="en-US"/>
          </a:p>
        </p:txBody>
      </p:sp>
    </p:spTree>
    <p:extLst>
      <p:ext uri="{BB962C8B-B14F-4D97-AF65-F5344CB8AC3E}">
        <p14:creationId xmlns:p14="http://schemas.microsoft.com/office/powerpoint/2010/main" val="4145449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2C435C-47DA-BA8A-6126-2E064CE57360}"/>
              </a:ext>
            </a:extLst>
          </p:cNvPr>
          <p:cNvSpPr>
            <a:spLocks noGrp="1"/>
          </p:cNvSpPr>
          <p:nvPr>
            <p:ph type="dt" sz="half" idx="10"/>
          </p:nvPr>
        </p:nvSpPr>
        <p:spPr/>
        <p:txBody>
          <a:bodyPr/>
          <a:lstStyle>
            <a:lvl1pPr>
              <a:defRPr/>
            </a:lvl1pPr>
          </a:lstStyle>
          <a:p>
            <a:pPr>
              <a:defRPr/>
            </a:pPr>
            <a:endParaRPr lang="en-AU" altLang="en-US"/>
          </a:p>
        </p:txBody>
      </p:sp>
      <p:sp>
        <p:nvSpPr>
          <p:cNvPr id="3" name="Footer Placeholder 4">
            <a:extLst>
              <a:ext uri="{FF2B5EF4-FFF2-40B4-BE49-F238E27FC236}">
                <a16:creationId xmlns:a16="http://schemas.microsoft.com/office/drawing/2014/main" id="{5B3600AD-1E2B-CD6F-E96A-5A8DE9229ECF}"/>
              </a:ext>
            </a:extLst>
          </p:cNvPr>
          <p:cNvSpPr>
            <a:spLocks noGrp="1"/>
          </p:cNvSpPr>
          <p:nvPr>
            <p:ph type="ftr" sz="quarter" idx="11"/>
          </p:nvPr>
        </p:nvSpPr>
        <p:spPr/>
        <p:txBody>
          <a:bodyPr/>
          <a:lstStyle>
            <a:lvl1pPr>
              <a:defRPr/>
            </a:lvl1pPr>
          </a:lstStyle>
          <a:p>
            <a:pPr>
              <a:defRPr/>
            </a:pPr>
            <a:endParaRPr lang="en-AU" altLang="en-US"/>
          </a:p>
        </p:txBody>
      </p:sp>
      <p:sp>
        <p:nvSpPr>
          <p:cNvPr id="4" name="Slide Number Placeholder 5">
            <a:extLst>
              <a:ext uri="{FF2B5EF4-FFF2-40B4-BE49-F238E27FC236}">
                <a16:creationId xmlns:a16="http://schemas.microsoft.com/office/drawing/2014/main" id="{1D24569E-76CA-6A29-9972-276150633AC0}"/>
              </a:ext>
            </a:extLst>
          </p:cNvPr>
          <p:cNvSpPr>
            <a:spLocks noGrp="1"/>
          </p:cNvSpPr>
          <p:nvPr>
            <p:ph type="sldNum" sz="quarter" idx="12"/>
          </p:nvPr>
        </p:nvSpPr>
        <p:spPr/>
        <p:txBody>
          <a:bodyPr/>
          <a:lstStyle>
            <a:lvl1pPr>
              <a:defRPr/>
            </a:lvl1pPr>
          </a:lstStyle>
          <a:p>
            <a:fld id="{F68E4195-BE6E-7B4D-AA19-F30755034E55}" type="slidenum">
              <a:rPr lang="en-AU" altLang="en-US"/>
              <a:pPr/>
              <a:t>‹#›</a:t>
            </a:fld>
            <a:endParaRPr lang="en-AU" altLang="en-US"/>
          </a:p>
        </p:txBody>
      </p:sp>
    </p:spTree>
    <p:extLst>
      <p:ext uri="{BB962C8B-B14F-4D97-AF65-F5344CB8AC3E}">
        <p14:creationId xmlns:p14="http://schemas.microsoft.com/office/powerpoint/2010/main" val="2513312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9CD6BB52-95DB-DFD0-9B7C-56E47D628C26}"/>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0A326551-CC8F-B58D-382F-4D2F3CE34428}"/>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C0DF8EB5-9205-B919-824D-C5A204C7D339}"/>
              </a:ext>
            </a:extLst>
          </p:cNvPr>
          <p:cNvSpPr>
            <a:spLocks noGrp="1"/>
          </p:cNvSpPr>
          <p:nvPr>
            <p:ph type="sldNum" sz="quarter" idx="12"/>
          </p:nvPr>
        </p:nvSpPr>
        <p:spPr/>
        <p:txBody>
          <a:bodyPr/>
          <a:lstStyle>
            <a:lvl1pPr>
              <a:defRPr/>
            </a:lvl1pPr>
          </a:lstStyle>
          <a:p>
            <a:fld id="{4518227D-1FE9-5A4E-835D-FCB796816364}" type="slidenum">
              <a:rPr lang="en-AU" altLang="en-US"/>
              <a:pPr/>
              <a:t>‹#›</a:t>
            </a:fld>
            <a:endParaRPr lang="en-AU" altLang="en-US"/>
          </a:p>
        </p:txBody>
      </p:sp>
    </p:spTree>
    <p:extLst>
      <p:ext uri="{BB962C8B-B14F-4D97-AF65-F5344CB8AC3E}">
        <p14:creationId xmlns:p14="http://schemas.microsoft.com/office/powerpoint/2010/main" val="348596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207EC61-422A-2457-A1C9-6FE8F559BB37}"/>
              </a:ext>
            </a:extLst>
          </p:cNvPr>
          <p:cNvSpPr>
            <a:spLocks noGrp="1"/>
          </p:cNvSpPr>
          <p:nvPr>
            <p:ph type="dt" sz="half" idx="10"/>
          </p:nvPr>
        </p:nvSpPr>
        <p:spPr/>
        <p:txBody>
          <a:bodyPr/>
          <a:lstStyle>
            <a:lvl1pPr>
              <a:defRPr/>
            </a:lvl1pPr>
          </a:lstStyle>
          <a:p>
            <a:pPr>
              <a:defRPr/>
            </a:pPr>
            <a:endParaRPr lang="en-AU" altLang="en-US"/>
          </a:p>
        </p:txBody>
      </p:sp>
      <p:sp>
        <p:nvSpPr>
          <p:cNvPr id="6" name="Footer Placeholder 4">
            <a:extLst>
              <a:ext uri="{FF2B5EF4-FFF2-40B4-BE49-F238E27FC236}">
                <a16:creationId xmlns:a16="http://schemas.microsoft.com/office/drawing/2014/main" id="{5AA3A566-1DF1-0907-8895-910B88220F3F}"/>
              </a:ext>
            </a:extLst>
          </p:cNvPr>
          <p:cNvSpPr>
            <a:spLocks noGrp="1"/>
          </p:cNvSpPr>
          <p:nvPr>
            <p:ph type="ftr" sz="quarter" idx="11"/>
          </p:nvPr>
        </p:nvSpPr>
        <p:spPr/>
        <p:txBody>
          <a:bodyPr/>
          <a:lstStyle>
            <a:lvl1pPr>
              <a:defRPr/>
            </a:lvl1pPr>
          </a:lstStyle>
          <a:p>
            <a:pPr>
              <a:defRPr/>
            </a:pPr>
            <a:endParaRPr lang="en-AU" altLang="en-US"/>
          </a:p>
        </p:txBody>
      </p:sp>
      <p:sp>
        <p:nvSpPr>
          <p:cNvPr id="7" name="Slide Number Placeholder 5">
            <a:extLst>
              <a:ext uri="{FF2B5EF4-FFF2-40B4-BE49-F238E27FC236}">
                <a16:creationId xmlns:a16="http://schemas.microsoft.com/office/drawing/2014/main" id="{319E8F59-CD4F-BEEC-08B7-2B7DD66E2078}"/>
              </a:ext>
            </a:extLst>
          </p:cNvPr>
          <p:cNvSpPr>
            <a:spLocks noGrp="1"/>
          </p:cNvSpPr>
          <p:nvPr>
            <p:ph type="sldNum" sz="quarter" idx="12"/>
          </p:nvPr>
        </p:nvSpPr>
        <p:spPr/>
        <p:txBody>
          <a:bodyPr/>
          <a:lstStyle>
            <a:lvl1pPr>
              <a:defRPr/>
            </a:lvl1pPr>
          </a:lstStyle>
          <a:p>
            <a:fld id="{B4A25887-0FE4-3C43-BF5C-045245B90AB8}" type="slidenum">
              <a:rPr lang="en-AU" altLang="en-US"/>
              <a:pPr/>
              <a:t>‹#›</a:t>
            </a:fld>
            <a:endParaRPr lang="en-AU" altLang="en-US"/>
          </a:p>
        </p:txBody>
      </p:sp>
    </p:spTree>
    <p:extLst>
      <p:ext uri="{BB962C8B-B14F-4D97-AF65-F5344CB8AC3E}">
        <p14:creationId xmlns:p14="http://schemas.microsoft.com/office/powerpoint/2010/main" val="188083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B26814BF-CFD5-9B3C-8626-36114CE22B9A}"/>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87161122-709B-288A-4FF6-EE2170EF4D05}"/>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0DA185B9-99F4-00BC-FABA-8A1602E5FC24}"/>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EE9092E-E7FB-A2B2-2164-D924D6F59AA1}"/>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3D81E25E-E609-99E7-2EB0-E565F163389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28C7217F-30B5-6C44-7671-47677501486B}"/>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58AF6C07-D01D-7E6C-5056-3CA4DCE12418}"/>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6E788441-DA9E-54F2-C944-CA831A56413A}"/>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74716984-A31B-3BFC-F5E0-373B34451364}"/>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591E1F1-06A3-57E5-1635-44E67B448B89}"/>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F434E006-F616-1668-6346-76A5AF4B4C61}"/>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5BAC5FD3-1490-3148-2DC1-D5A1B9988631}"/>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7F40DF02-E242-F19E-48C8-115D071296F9}"/>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F448BDD-B0DC-032F-A7C2-9D1728B5AC93}"/>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AU" altLang="en-US"/>
          </a:p>
        </p:txBody>
      </p:sp>
      <p:sp>
        <p:nvSpPr>
          <p:cNvPr id="5" name="Footer Placeholder 4">
            <a:extLst>
              <a:ext uri="{FF2B5EF4-FFF2-40B4-BE49-F238E27FC236}">
                <a16:creationId xmlns:a16="http://schemas.microsoft.com/office/drawing/2014/main" id="{F8063582-982B-F279-2B05-FA6B6C16C053}"/>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AU" altLang="en-US"/>
          </a:p>
        </p:txBody>
      </p:sp>
      <p:sp>
        <p:nvSpPr>
          <p:cNvPr id="6" name="Slide Number Placeholder 5">
            <a:extLst>
              <a:ext uri="{FF2B5EF4-FFF2-40B4-BE49-F238E27FC236}">
                <a16:creationId xmlns:a16="http://schemas.microsoft.com/office/drawing/2014/main" id="{58C69306-FCEB-EE74-70DF-D995384EEFEB}"/>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accent1"/>
                </a:solidFill>
              </a:defRPr>
            </a:lvl1pPr>
          </a:lstStyle>
          <a:p>
            <a:fld id="{81469C68-E0EB-9A40-B779-639A44AB6884}"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996"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7" r:id="rId11"/>
    <p:sldLayoutId id="2147483992" r:id="rId12"/>
    <p:sldLayoutId id="2147483998" r:id="rId13"/>
    <p:sldLayoutId id="2147483993" r:id="rId14"/>
    <p:sldLayoutId id="2147483994" r:id="rId15"/>
    <p:sldLayoutId id="2147483995" r:id="rId16"/>
  </p:sldLayoutIdLst>
  <p:hf sldNum="0"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2"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2"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2"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2"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AE23F46-FBDD-4299-C72E-8A48FA0B69E0}"/>
              </a:ext>
            </a:extLst>
          </p:cNvPr>
          <p:cNvSpPr>
            <a:spLocks noGrp="1" noChangeArrowheads="1"/>
          </p:cNvSpPr>
          <p:nvPr>
            <p:ph type="ctrTitle"/>
          </p:nvPr>
        </p:nvSpPr>
        <p:spPr>
          <a:xfrm>
            <a:off x="990600" y="1125538"/>
            <a:ext cx="5826125" cy="1646237"/>
          </a:xfrm>
        </p:spPr>
        <p:txBody>
          <a:bodyPr/>
          <a:lstStyle/>
          <a:p>
            <a:pPr eaLnBrk="1" hangingPunct="1"/>
            <a:r>
              <a:rPr lang="en-NZ" altLang="en-US"/>
              <a:t>Market Forces</a:t>
            </a:r>
            <a:endParaRPr lang="en-AU" altLang="en-US"/>
          </a:p>
        </p:txBody>
      </p:sp>
      <p:sp>
        <p:nvSpPr>
          <p:cNvPr id="2" name="Subtitle 1">
            <a:extLst>
              <a:ext uri="{FF2B5EF4-FFF2-40B4-BE49-F238E27FC236}">
                <a16:creationId xmlns:a16="http://schemas.microsoft.com/office/drawing/2014/main" id="{F7F53343-AD7F-98FF-3B14-53486ABF4829}"/>
              </a:ext>
            </a:extLst>
          </p:cNvPr>
          <p:cNvSpPr>
            <a:spLocks noGrp="1"/>
          </p:cNvSpPr>
          <p:nvPr>
            <p:ph type="subTitle" idx="1"/>
          </p:nvPr>
        </p:nvSpPr>
        <p:spPr/>
        <p:txBody>
          <a:bodyPr/>
          <a:lstStyle/>
          <a:p>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7523883-22C9-3EFE-6C29-4EC81981C9FC}"/>
              </a:ext>
            </a:extLst>
          </p:cNvPr>
          <p:cNvSpPr>
            <a:spLocks noGrp="1"/>
          </p:cNvSpPr>
          <p:nvPr>
            <p:ph type="title"/>
          </p:nvPr>
        </p:nvSpPr>
        <p:spPr/>
        <p:txBody>
          <a:bodyPr/>
          <a:lstStyle/>
          <a:p>
            <a:pPr eaLnBrk="1" hangingPunct="1"/>
            <a:r>
              <a:rPr lang="en-NZ" altLang="en-US"/>
              <a:t>What is a market?</a:t>
            </a:r>
          </a:p>
        </p:txBody>
      </p:sp>
      <p:sp>
        <p:nvSpPr>
          <p:cNvPr id="3" name="Content Placeholder 2">
            <a:extLst>
              <a:ext uri="{FF2B5EF4-FFF2-40B4-BE49-F238E27FC236}">
                <a16:creationId xmlns:a16="http://schemas.microsoft.com/office/drawing/2014/main" id="{8DD882E0-F906-0B79-5BF0-2ECE9DB9013D}"/>
              </a:ext>
            </a:extLst>
          </p:cNvPr>
          <p:cNvSpPr>
            <a:spLocks noGrp="1"/>
          </p:cNvSpPr>
          <p:nvPr>
            <p:ph idx="1"/>
          </p:nvPr>
        </p:nvSpPr>
        <p:spPr/>
        <p:txBody>
          <a:bodyPr rtlCol="0">
            <a:normAutofit fontScale="85000" lnSpcReduction="10000"/>
          </a:bodyPr>
          <a:lstStyle/>
          <a:p>
            <a:pPr eaLnBrk="1" fontAlgn="auto" hangingPunct="1">
              <a:spcAft>
                <a:spcPts val="0"/>
              </a:spcAft>
              <a:buFont typeface="Wingdings 3" charset="2"/>
              <a:buChar char=""/>
              <a:defRPr/>
            </a:pPr>
            <a:r>
              <a:rPr lang="en-NZ" sz="2400" dirty="0">
                <a:solidFill>
                  <a:schemeClr val="tx1">
                    <a:lumMod val="75000"/>
                    <a:lumOff val="25000"/>
                  </a:schemeClr>
                </a:solidFill>
              </a:rPr>
              <a:t>A market is simply any group of people or organisations who wish to purchase and have the ability to purchase a product or a service which meets their needs.</a:t>
            </a:r>
          </a:p>
          <a:p>
            <a:pPr eaLnBrk="1" fontAlgn="auto" hangingPunct="1">
              <a:spcAft>
                <a:spcPts val="0"/>
              </a:spcAft>
              <a:buFont typeface="Wingdings 3" charset="2"/>
              <a:buChar char=""/>
              <a:defRPr/>
            </a:pPr>
            <a:r>
              <a:rPr lang="en-NZ" sz="2400" dirty="0">
                <a:solidFill>
                  <a:schemeClr val="tx1">
                    <a:lumMod val="75000"/>
                    <a:lumOff val="25000"/>
                  </a:schemeClr>
                </a:solidFill>
              </a:rPr>
              <a:t>It is not necessarily limited by geographical boundaries unless we specify those boundaries. </a:t>
            </a:r>
          </a:p>
          <a:p>
            <a:pPr eaLnBrk="1" fontAlgn="auto" hangingPunct="1">
              <a:spcAft>
                <a:spcPts val="0"/>
              </a:spcAft>
              <a:buFont typeface="Wingdings 3" charset="2"/>
              <a:buChar char=""/>
              <a:defRPr/>
            </a:pPr>
            <a:r>
              <a:rPr lang="en-NZ" sz="2400" dirty="0">
                <a:solidFill>
                  <a:schemeClr val="tx1">
                    <a:lumMod val="75000"/>
                    <a:lumOff val="25000"/>
                  </a:schemeClr>
                </a:solidFill>
              </a:rPr>
              <a:t>It does not describe the people or organisations by anything other than their wish to purchase and their ability to make that purchase. </a:t>
            </a:r>
          </a:p>
          <a:p>
            <a:pPr eaLnBrk="1" fontAlgn="auto" hangingPunct="1">
              <a:spcAft>
                <a:spcPts val="0"/>
              </a:spcAft>
              <a:buFont typeface="Wingdings 3" charset="2"/>
              <a:buChar char=""/>
              <a:defRPr/>
            </a:pPr>
            <a:r>
              <a:rPr lang="en-NZ" sz="2400" dirty="0">
                <a:solidFill>
                  <a:schemeClr val="tx1">
                    <a:lumMod val="75000"/>
                    <a:lumOff val="25000"/>
                  </a:schemeClr>
                </a:solidFill>
              </a:rPr>
              <a:t>It does not describe the product or service except as a need satisfier.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2B23D4C1-94BC-8E19-2A8F-9A155680A515}"/>
              </a:ext>
            </a:extLst>
          </p:cNvPr>
          <p:cNvSpPr>
            <a:spLocks noGrp="1"/>
          </p:cNvSpPr>
          <p:nvPr>
            <p:ph type="title"/>
          </p:nvPr>
        </p:nvSpPr>
        <p:spPr>
          <a:xfrm>
            <a:off x="609600" y="609600"/>
            <a:ext cx="6348413" cy="803275"/>
          </a:xfrm>
        </p:spPr>
        <p:txBody>
          <a:bodyPr/>
          <a:lstStyle/>
          <a:p>
            <a:r>
              <a:rPr lang="en-NZ" altLang="en-US"/>
              <a:t>Competitive markets</a:t>
            </a:r>
          </a:p>
        </p:txBody>
      </p:sp>
      <p:sp>
        <p:nvSpPr>
          <p:cNvPr id="8195" name="Content Placeholder 2">
            <a:extLst>
              <a:ext uri="{FF2B5EF4-FFF2-40B4-BE49-F238E27FC236}">
                <a16:creationId xmlns:a16="http://schemas.microsoft.com/office/drawing/2014/main" id="{8B4F1822-C82F-3F4A-0584-ED8742559AFA}"/>
              </a:ext>
            </a:extLst>
          </p:cNvPr>
          <p:cNvSpPr>
            <a:spLocks noGrp="1"/>
          </p:cNvSpPr>
          <p:nvPr>
            <p:ph idx="1"/>
          </p:nvPr>
        </p:nvSpPr>
        <p:spPr>
          <a:xfrm>
            <a:off x="609600" y="1412875"/>
            <a:ext cx="6348413" cy="4629150"/>
          </a:xfrm>
        </p:spPr>
        <p:txBody>
          <a:bodyPr/>
          <a:lstStyle/>
          <a:p>
            <a:r>
              <a:rPr lang="en-NZ" altLang="en-US" sz="2200"/>
              <a:t>Should have a large number of buyers and sellers and not be dominated by any single group of buyers or sellers. </a:t>
            </a:r>
          </a:p>
          <a:p>
            <a:r>
              <a:rPr lang="en-NZ" altLang="en-US" sz="2200"/>
              <a:t>Neither can any restrictions be placed on the number of buyers and sellers entering or leaving the market. </a:t>
            </a:r>
          </a:p>
          <a:p>
            <a:r>
              <a:rPr lang="en-NZ" altLang="en-US" sz="2200"/>
              <a:t>Such market is also known as an open market or free market. </a:t>
            </a:r>
          </a:p>
          <a:p>
            <a:r>
              <a:rPr lang="en-NZ" altLang="en-US" sz="2200"/>
              <a:t>In many situations, the conditions for a free market operation to exist are not met; so various unique market situations have evolved for many agricultural products.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D3C66D3-F520-8399-6F4A-79E9141FA348}"/>
              </a:ext>
            </a:extLst>
          </p:cNvPr>
          <p:cNvSpPr>
            <a:spLocks noGrp="1"/>
          </p:cNvSpPr>
          <p:nvPr>
            <p:ph type="title"/>
          </p:nvPr>
        </p:nvSpPr>
        <p:spPr/>
        <p:txBody>
          <a:bodyPr/>
          <a:lstStyle/>
          <a:p>
            <a:pPr eaLnBrk="1" hangingPunct="1"/>
            <a:r>
              <a:rPr lang="en-NZ" altLang="en-US"/>
              <a:t>Segmenting a market</a:t>
            </a:r>
          </a:p>
        </p:txBody>
      </p:sp>
      <p:sp>
        <p:nvSpPr>
          <p:cNvPr id="3" name="Content Placeholder 2">
            <a:extLst>
              <a:ext uri="{FF2B5EF4-FFF2-40B4-BE49-F238E27FC236}">
                <a16:creationId xmlns:a16="http://schemas.microsoft.com/office/drawing/2014/main" id="{2B7FE153-CF03-535E-A3C1-EAFC5AC40BE8}"/>
              </a:ext>
            </a:extLst>
          </p:cNvPr>
          <p:cNvSpPr>
            <a:spLocks noGrp="1"/>
          </p:cNvSpPr>
          <p:nvPr>
            <p:ph idx="1"/>
          </p:nvPr>
        </p:nvSpPr>
        <p:spPr/>
        <p:txBody>
          <a:bodyPr rtlCol="0">
            <a:normAutofit fontScale="92500" lnSpcReduction="20000"/>
          </a:bodyPr>
          <a:lstStyle/>
          <a:p>
            <a:pPr marL="0" indent="0" eaLnBrk="1" fontAlgn="auto" hangingPunct="1">
              <a:spcAft>
                <a:spcPts val="0"/>
              </a:spcAft>
              <a:buFont typeface="Wingdings" panose="05000000000000000000" pitchFamily="2" charset="2"/>
              <a:buNone/>
              <a:defRPr/>
            </a:pPr>
            <a:r>
              <a:rPr lang="en-NZ" sz="2400" dirty="0">
                <a:solidFill>
                  <a:schemeClr val="tx1">
                    <a:lumMod val="75000"/>
                    <a:lumOff val="25000"/>
                  </a:schemeClr>
                </a:solidFill>
              </a:rPr>
              <a:t>There are specific rules for segmenting a market. Every segment must be capable of being; </a:t>
            </a:r>
          </a:p>
          <a:p>
            <a:pPr marL="514350" indent="-514350" eaLnBrk="1" fontAlgn="auto" hangingPunct="1">
              <a:spcAft>
                <a:spcPts val="0"/>
              </a:spcAft>
              <a:buFont typeface="Wingdings" panose="05000000000000000000" pitchFamily="2" charset="2"/>
              <a:buAutoNum type="arabicPeriod"/>
              <a:defRPr/>
            </a:pPr>
            <a:r>
              <a:rPr lang="en-NZ" sz="2400" dirty="0">
                <a:solidFill>
                  <a:schemeClr val="tx1">
                    <a:lumMod val="75000"/>
                    <a:lumOff val="25000"/>
                  </a:schemeClr>
                </a:solidFill>
              </a:rPr>
              <a:t>Measured. </a:t>
            </a:r>
          </a:p>
          <a:p>
            <a:pPr marL="514350" indent="-514350" eaLnBrk="1" fontAlgn="auto" hangingPunct="1">
              <a:spcAft>
                <a:spcPts val="0"/>
              </a:spcAft>
              <a:buFont typeface="Wingdings" panose="05000000000000000000" pitchFamily="2" charset="2"/>
              <a:buAutoNum type="arabicPeriod"/>
              <a:defRPr/>
            </a:pPr>
            <a:r>
              <a:rPr lang="en-NZ" sz="2400" dirty="0">
                <a:solidFill>
                  <a:schemeClr val="tx1">
                    <a:lumMod val="75000"/>
                    <a:lumOff val="25000"/>
                  </a:schemeClr>
                </a:solidFill>
              </a:rPr>
              <a:t>Commercially viable i.e. be of a minimum acceptable size.</a:t>
            </a:r>
          </a:p>
          <a:p>
            <a:pPr marL="514350" indent="-514350" eaLnBrk="1" fontAlgn="auto" hangingPunct="1">
              <a:spcAft>
                <a:spcPts val="0"/>
              </a:spcAft>
              <a:buFont typeface="Wingdings" panose="05000000000000000000" pitchFamily="2" charset="2"/>
              <a:buAutoNum type="arabicPeriod"/>
              <a:defRPr/>
            </a:pPr>
            <a:r>
              <a:rPr lang="en-NZ" sz="2400" dirty="0">
                <a:solidFill>
                  <a:schemeClr val="tx1">
                    <a:lumMod val="75000"/>
                    <a:lumOff val="25000"/>
                  </a:schemeClr>
                </a:solidFill>
              </a:rPr>
              <a:t>Reached by the marketer in a way that is time and cost efficient. </a:t>
            </a:r>
          </a:p>
          <a:p>
            <a:pPr marL="514350" indent="-514350" eaLnBrk="1" fontAlgn="auto" hangingPunct="1">
              <a:spcAft>
                <a:spcPts val="0"/>
              </a:spcAft>
              <a:buFont typeface="Wingdings" panose="05000000000000000000" pitchFamily="2" charset="2"/>
              <a:buAutoNum type="arabicPeriod"/>
              <a:defRPr/>
            </a:pPr>
            <a:r>
              <a:rPr lang="en-NZ" sz="2400" dirty="0">
                <a:solidFill>
                  <a:schemeClr val="tx1">
                    <a:lumMod val="75000"/>
                    <a:lumOff val="25000"/>
                  </a:schemeClr>
                </a:solidFill>
              </a:rPr>
              <a:t>Responsive i.e. they must see themselves as being in the market for the segment – size, need, - fulfilling product or service.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B7E9DBF-1255-120B-4767-260FDC2ABA24}"/>
              </a:ext>
            </a:extLst>
          </p:cNvPr>
          <p:cNvSpPr>
            <a:spLocks noGrp="1"/>
          </p:cNvSpPr>
          <p:nvPr>
            <p:ph type="title"/>
          </p:nvPr>
        </p:nvSpPr>
        <p:spPr>
          <a:xfrm>
            <a:off x="457200" y="244475"/>
            <a:ext cx="8385175" cy="663575"/>
          </a:xfrm>
        </p:spPr>
        <p:txBody>
          <a:bodyPr/>
          <a:lstStyle/>
          <a:p>
            <a:pPr eaLnBrk="1" hangingPunct="1"/>
            <a:r>
              <a:rPr lang="en-NZ" altLang="en-US"/>
              <a:t>Why segment?</a:t>
            </a:r>
          </a:p>
        </p:txBody>
      </p:sp>
      <p:sp>
        <p:nvSpPr>
          <p:cNvPr id="3" name="Content Placeholder 2">
            <a:extLst>
              <a:ext uri="{FF2B5EF4-FFF2-40B4-BE49-F238E27FC236}">
                <a16:creationId xmlns:a16="http://schemas.microsoft.com/office/drawing/2014/main" id="{DCEEEDC8-C63C-86A2-132A-4F499C960351}"/>
              </a:ext>
            </a:extLst>
          </p:cNvPr>
          <p:cNvSpPr>
            <a:spLocks noGrp="1"/>
          </p:cNvSpPr>
          <p:nvPr>
            <p:ph idx="1"/>
          </p:nvPr>
        </p:nvSpPr>
        <p:spPr>
          <a:xfrm>
            <a:off x="457200" y="1052513"/>
            <a:ext cx="8385175" cy="5472112"/>
          </a:xfrm>
        </p:spPr>
        <p:txBody>
          <a:bodyPr rtlCol="0">
            <a:normAutofit lnSpcReduction="10000"/>
          </a:bodyPr>
          <a:lstStyle/>
          <a:p>
            <a:pPr marL="0" indent="0" eaLnBrk="1" fontAlgn="auto" hangingPunct="1">
              <a:spcAft>
                <a:spcPts val="0"/>
              </a:spcAft>
              <a:buFont typeface="Wingdings" panose="05000000000000000000" pitchFamily="2" charset="2"/>
              <a:buNone/>
              <a:defRPr/>
            </a:pPr>
            <a:r>
              <a:rPr lang="en-NZ" dirty="0">
                <a:solidFill>
                  <a:schemeClr val="tx1">
                    <a:lumMod val="75000"/>
                    <a:lumOff val="25000"/>
                  </a:schemeClr>
                </a:solidFill>
              </a:rPr>
              <a:t>The more alike a group of consumers are, the better the marketer can design and deliver the most appropriate product or service to fit unique needs of that group. </a:t>
            </a:r>
          </a:p>
          <a:p>
            <a:pPr eaLnBrk="1" fontAlgn="auto" hangingPunct="1">
              <a:spcAft>
                <a:spcPts val="0"/>
              </a:spcAft>
              <a:buFont typeface="Wingdings 3" charset="2"/>
              <a:buChar char=""/>
              <a:defRPr/>
            </a:pPr>
            <a:r>
              <a:rPr lang="en-NZ" dirty="0">
                <a:solidFill>
                  <a:schemeClr val="tx1">
                    <a:lumMod val="75000"/>
                    <a:lumOff val="25000"/>
                  </a:schemeClr>
                </a:solidFill>
              </a:rPr>
              <a:t>Geographic – multinational, region of the world, national, regional, state, province, district, city, town, general urban, suburban, rural, density of population, climatic zone, topography.</a:t>
            </a:r>
          </a:p>
          <a:p>
            <a:pPr eaLnBrk="1" fontAlgn="auto" hangingPunct="1">
              <a:spcAft>
                <a:spcPts val="0"/>
              </a:spcAft>
              <a:buFont typeface="Wingdings 3" charset="2"/>
              <a:buChar char=""/>
              <a:defRPr/>
            </a:pPr>
            <a:r>
              <a:rPr lang="en-NZ" dirty="0">
                <a:solidFill>
                  <a:schemeClr val="tx1">
                    <a:lumMod val="75000"/>
                    <a:lumOff val="25000"/>
                  </a:schemeClr>
                </a:solidFill>
              </a:rPr>
              <a:t>Consumer markets – age, sex, marital status, family size, family lifecycle status, personal income, income type, occupation, religion, ethnic, education, nationality. </a:t>
            </a:r>
          </a:p>
          <a:p>
            <a:pPr eaLnBrk="1" fontAlgn="auto" hangingPunct="1">
              <a:spcAft>
                <a:spcPts val="0"/>
              </a:spcAft>
              <a:buFont typeface="Wingdings 3" charset="2"/>
              <a:buChar char=""/>
              <a:defRPr/>
            </a:pPr>
            <a:r>
              <a:rPr lang="en-NZ" dirty="0">
                <a:solidFill>
                  <a:schemeClr val="tx1">
                    <a:lumMod val="75000"/>
                    <a:lumOff val="25000"/>
                  </a:schemeClr>
                </a:solidFill>
              </a:rPr>
              <a:t>Demographic – conditions of life in communities of people seen in statistics e.g. life, death, diseases, ownership of property. </a:t>
            </a:r>
          </a:p>
          <a:p>
            <a:pPr eaLnBrk="1" fontAlgn="auto" hangingPunct="1">
              <a:spcAft>
                <a:spcPts val="0"/>
              </a:spcAft>
              <a:buFont typeface="Wingdings 3" charset="2"/>
              <a:buChar char=""/>
              <a:defRPr/>
            </a:pPr>
            <a:r>
              <a:rPr lang="en-NZ" dirty="0">
                <a:solidFill>
                  <a:schemeClr val="tx1">
                    <a:lumMod val="75000"/>
                    <a:lumOff val="25000"/>
                  </a:schemeClr>
                </a:solidFill>
              </a:rPr>
              <a:t>Psychographic – measurement of the soul, spirit or mind of an individual or group of individuals.</a:t>
            </a:r>
          </a:p>
          <a:p>
            <a:pPr eaLnBrk="1" fontAlgn="auto" hangingPunct="1">
              <a:spcAft>
                <a:spcPts val="0"/>
              </a:spcAft>
              <a:buFont typeface="Wingdings 3" charset="2"/>
              <a:buChar char=""/>
              <a:defRPr/>
            </a:pPr>
            <a:r>
              <a:rPr lang="en-NZ" dirty="0">
                <a:solidFill>
                  <a:schemeClr val="tx1">
                    <a:lumMod val="75000"/>
                    <a:lumOff val="25000"/>
                  </a:schemeClr>
                </a:solidFill>
              </a:rPr>
              <a:t>Business to business – time in operation, type, size, ownership, turnover, sources of income, markets served, location, expertise.</a:t>
            </a:r>
          </a:p>
          <a:p>
            <a:pPr eaLnBrk="1" fontAlgn="auto" hangingPunct="1">
              <a:spcAft>
                <a:spcPts val="0"/>
              </a:spcAft>
              <a:buFont typeface="Wingdings 3" charset="2"/>
              <a:buChar char=""/>
              <a:defRPr/>
            </a:pPr>
            <a:r>
              <a:rPr lang="en-NZ" dirty="0">
                <a:solidFill>
                  <a:schemeClr val="tx1">
                    <a:lumMod val="75000"/>
                    <a:lumOff val="25000"/>
                  </a:schemeClr>
                </a:solidFill>
              </a:rPr>
              <a:t>Behaviour based – buying occasion, use rate, prime benefit sought, product loyalty, brand loyalty, purchase intention, price, </a:t>
            </a:r>
          </a:p>
          <a:p>
            <a:pPr eaLnBrk="1" fontAlgn="auto" hangingPunct="1">
              <a:spcAft>
                <a:spcPts val="0"/>
              </a:spcAft>
              <a:buFont typeface="Wingdings 3" charset="2"/>
              <a:buChar char=""/>
              <a:defRPr/>
            </a:pPr>
            <a:endParaRPr lang="en-NZ"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6218BDC5-B597-9B20-0A93-9564AF614FF4}"/>
              </a:ext>
            </a:extLst>
          </p:cNvPr>
          <p:cNvSpPr>
            <a:spLocks noGrp="1"/>
          </p:cNvSpPr>
          <p:nvPr>
            <p:ph idx="1"/>
          </p:nvPr>
        </p:nvSpPr>
        <p:spPr>
          <a:xfrm>
            <a:off x="838200" y="404813"/>
            <a:ext cx="5965825" cy="5691187"/>
          </a:xfrm>
        </p:spPr>
        <p:txBody>
          <a:bodyPr/>
          <a:lstStyle/>
          <a:p>
            <a:pPr eaLnBrk="1" hangingPunct="1"/>
            <a:r>
              <a:rPr lang="en-NZ" altLang="en-US"/>
              <a:t>Marketing is all about fishing where the fish are.</a:t>
            </a:r>
          </a:p>
          <a:p>
            <a:pPr eaLnBrk="1" hangingPunct="1"/>
            <a:endParaRPr lang="en-NZ" altLang="en-US"/>
          </a:p>
          <a:p>
            <a:pPr eaLnBrk="1" hangingPunct="1"/>
            <a:r>
              <a:rPr lang="en-NZ" altLang="en-US"/>
              <a:t>Market segmentation allows the marketer to see how big the pond is, then how many fish are in it, of what type and size, and from all of this, how to best set about becoming a successful catcher of the chosen fish.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A5E80FB-AFC4-D665-2A64-09D6C6D9EC84}"/>
              </a:ext>
            </a:extLst>
          </p:cNvPr>
          <p:cNvSpPr>
            <a:spLocks noGrp="1"/>
          </p:cNvSpPr>
          <p:nvPr>
            <p:ph type="title"/>
          </p:nvPr>
        </p:nvSpPr>
        <p:spPr/>
        <p:txBody>
          <a:bodyPr/>
          <a:lstStyle/>
          <a:p>
            <a:pPr eaLnBrk="1" hangingPunct="1"/>
            <a:r>
              <a:rPr lang="en-NZ" altLang="en-US"/>
              <a:t>Questions</a:t>
            </a:r>
          </a:p>
        </p:txBody>
      </p:sp>
      <p:sp>
        <p:nvSpPr>
          <p:cNvPr id="12291" name="Content Placeholder 2">
            <a:extLst>
              <a:ext uri="{FF2B5EF4-FFF2-40B4-BE49-F238E27FC236}">
                <a16:creationId xmlns:a16="http://schemas.microsoft.com/office/drawing/2014/main" id="{714193B3-B834-A0C7-72D7-4A1F7DE912AD}"/>
              </a:ext>
            </a:extLst>
          </p:cNvPr>
          <p:cNvSpPr>
            <a:spLocks noGrp="1"/>
          </p:cNvSpPr>
          <p:nvPr>
            <p:ph idx="1"/>
          </p:nvPr>
        </p:nvSpPr>
        <p:spPr/>
        <p:txBody>
          <a:bodyPr/>
          <a:lstStyle/>
          <a:p>
            <a:pPr eaLnBrk="1" hangingPunct="1"/>
            <a:r>
              <a:rPr lang="en-NZ" altLang="en-US" sz="2400"/>
              <a:t>Explain what is market segmentation?</a:t>
            </a:r>
          </a:p>
          <a:p>
            <a:pPr eaLnBrk="1" hangingPunct="1"/>
            <a:r>
              <a:rPr lang="en-NZ" altLang="en-US" sz="2400"/>
              <a:t>Who are the potential consumers of:</a:t>
            </a:r>
          </a:p>
          <a:p>
            <a:pPr lvl="2" eaLnBrk="1" hangingPunct="1"/>
            <a:r>
              <a:rPr lang="en-NZ" altLang="en-US" sz="2400"/>
              <a:t>A roadside stall selling eggs</a:t>
            </a:r>
          </a:p>
          <a:p>
            <a:pPr lvl="2" eaLnBrk="1" hangingPunct="1"/>
            <a:r>
              <a:rPr lang="en-NZ" altLang="en-US" sz="2400"/>
              <a:t>A florist shop</a:t>
            </a:r>
          </a:p>
          <a:p>
            <a:pPr lvl="2" eaLnBrk="1" hangingPunct="1"/>
            <a:r>
              <a:rPr lang="en-NZ" altLang="en-US" sz="2400"/>
              <a:t>A 7 day dairy </a:t>
            </a:r>
          </a:p>
          <a:p>
            <a:pPr eaLnBrk="1" hangingPunct="1"/>
            <a:r>
              <a:rPr lang="en-NZ" altLang="en-US" sz="2400"/>
              <a:t>What is a target market?</a:t>
            </a:r>
          </a:p>
          <a:p>
            <a:pPr eaLnBrk="1" hangingPunct="1"/>
            <a:r>
              <a:rPr lang="en-NZ" altLang="en-US" sz="2400"/>
              <a:t>What are the benefits of market segmentation?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8D5BFEF-DCC9-84CB-7F0C-B1DD8042FE6F}"/>
              </a:ext>
            </a:extLst>
          </p:cNvPr>
          <p:cNvSpPr>
            <a:spLocks noGrp="1"/>
          </p:cNvSpPr>
          <p:nvPr>
            <p:ph type="title"/>
          </p:nvPr>
        </p:nvSpPr>
        <p:spPr/>
        <p:txBody>
          <a:bodyPr/>
          <a:lstStyle/>
          <a:p>
            <a:pPr eaLnBrk="1" hangingPunct="1"/>
            <a:r>
              <a:rPr lang="en-NZ" altLang="en-US"/>
              <a:t>Market Niche</a:t>
            </a:r>
          </a:p>
        </p:txBody>
      </p:sp>
      <p:sp>
        <p:nvSpPr>
          <p:cNvPr id="13315" name="Content Placeholder 2">
            <a:extLst>
              <a:ext uri="{FF2B5EF4-FFF2-40B4-BE49-F238E27FC236}">
                <a16:creationId xmlns:a16="http://schemas.microsoft.com/office/drawing/2014/main" id="{6D3A23CA-4D36-1399-08FF-2E1353B18B0C}"/>
              </a:ext>
            </a:extLst>
          </p:cNvPr>
          <p:cNvSpPr>
            <a:spLocks noGrp="1"/>
          </p:cNvSpPr>
          <p:nvPr>
            <p:ph idx="1"/>
          </p:nvPr>
        </p:nvSpPr>
        <p:spPr/>
        <p:txBody>
          <a:bodyPr/>
          <a:lstStyle/>
          <a:p>
            <a:pPr eaLnBrk="1" hangingPunct="1"/>
            <a:r>
              <a:rPr lang="en-NZ" altLang="en-US" sz="2400"/>
              <a:t>Producers of goods, product manufacturers and marketers are always looking for opportunities to develop a new product for a new market, or a new segment of a market (market niche).</a:t>
            </a:r>
          </a:p>
          <a:p>
            <a:pPr eaLnBrk="1" hangingPunct="1"/>
            <a:r>
              <a:rPr lang="en-NZ" altLang="en-US" sz="2400"/>
              <a:t>E.g. Organic kiwifruit is a niche market.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181F7E-4326-497E-6EF0-CB7221F46D40}"/>
              </a:ext>
            </a:extLst>
          </p:cNvPr>
          <p:cNvSpPr>
            <a:spLocks noGrp="1"/>
          </p:cNvSpPr>
          <p:nvPr>
            <p:ph type="title"/>
          </p:nvPr>
        </p:nvSpPr>
        <p:spPr/>
        <p:txBody>
          <a:bodyPr/>
          <a:lstStyle/>
          <a:p>
            <a:pPr eaLnBrk="1" hangingPunct="1"/>
            <a:r>
              <a:rPr lang="en-NZ" altLang="en-US"/>
              <a:t>Marketing of primary products.</a:t>
            </a:r>
          </a:p>
        </p:txBody>
      </p:sp>
      <p:sp>
        <p:nvSpPr>
          <p:cNvPr id="3" name="Content Placeholder 2">
            <a:extLst>
              <a:ext uri="{FF2B5EF4-FFF2-40B4-BE49-F238E27FC236}">
                <a16:creationId xmlns:a16="http://schemas.microsoft.com/office/drawing/2014/main" id="{9A07B40C-D9C3-F492-A7E8-ADF5E274D880}"/>
              </a:ext>
            </a:extLst>
          </p:cNvPr>
          <p:cNvSpPr>
            <a:spLocks noGrp="1"/>
          </p:cNvSpPr>
          <p:nvPr>
            <p:ph idx="1"/>
          </p:nvPr>
        </p:nvSpPr>
        <p:spPr/>
        <p:txBody>
          <a:bodyPr rtlCol="0">
            <a:normAutofit fontScale="92500" lnSpcReduction="20000"/>
          </a:bodyPr>
          <a:lstStyle/>
          <a:p>
            <a:pPr eaLnBrk="1" fontAlgn="auto" hangingPunct="1">
              <a:spcAft>
                <a:spcPts val="0"/>
              </a:spcAft>
              <a:buFont typeface="Wingdings 3" charset="2"/>
              <a:buChar char=""/>
              <a:defRPr/>
            </a:pPr>
            <a:r>
              <a:rPr lang="en-NZ" sz="2400" dirty="0">
                <a:solidFill>
                  <a:schemeClr val="tx1">
                    <a:lumMod val="75000"/>
                    <a:lumOff val="25000"/>
                  </a:schemeClr>
                </a:solidFill>
              </a:rPr>
              <a:t>Incorporates the concepts of adding value to goods as they pass through a chain of production. </a:t>
            </a:r>
          </a:p>
          <a:p>
            <a:pPr eaLnBrk="1" fontAlgn="auto" hangingPunct="1">
              <a:spcAft>
                <a:spcPts val="0"/>
              </a:spcAft>
              <a:buFont typeface="Wingdings 3" charset="2"/>
              <a:buChar char=""/>
              <a:defRPr/>
            </a:pPr>
            <a:r>
              <a:rPr lang="en-NZ" sz="2400" dirty="0">
                <a:solidFill>
                  <a:schemeClr val="tx1">
                    <a:lumMod val="75000"/>
                    <a:lumOff val="25000"/>
                  </a:schemeClr>
                </a:solidFill>
              </a:rPr>
              <a:t>Combination of all the activities that contribute to the value of the final product. </a:t>
            </a:r>
          </a:p>
          <a:p>
            <a:pPr eaLnBrk="1" fontAlgn="auto" hangingPunct="1">
              <a:spcAft>
                <a:spcPts val="0"/>
              </a:spcAft>
              <a:buFont typeface="Wingdings 3" charset="2"/>
              <a:buChar char=""/>
              <a:defRPr/>
            </a:pPr>
            <a:r>
              <a:rPr lang="en-NZ" sz="2400" dirty="0">
                <a:solidFill>
                  <a:schemeClr val="tx1">
                    <a:lumMod val="75000"/>
                    <a:lumOff val="25000"/>
                  </a:schemeClr>
                </a:solidFill>
              </a:rPr>
              <a:t>Inputs e.g. fertiliser, seed, </a:t>
            </a:r>
          </a:p>
          <a:p>
            <a:pPr eaLnBrk="1" fontAlgn="auto" hangingPunct="1">
              <a:spcAft>
                <a:spcPts val="0"/>
              </a:spcAft>
              <a:buFont typeface="Wingdings 3" charset="2"/>
              <a:buChar char=""/>
              <a:defRPr/>
            </a:pPr>
            <a:r>
              <a:rPr lang="en-NZ" sz="2400" dirty="0">
                <a:solidFill>
                  <a:schemeClr val="tx1">
                    <a:lumMod val="75000"/>
                    <a:lumOff val="25000"/>
                  </a:schemeClr>
                </a:solidFill>
              </a:rPr>
              <a:t>Transformation into products e.g. cartooned juice, frozen beans.</a:t>
            </a:r>
          </a:p>
          <a:p>
            <a:pPr eaLnBrk="1" fontAlgn="auto" hangingPunct="1">
              <a:spcAft>
                <a:spcPts val="0"/>
              </a:spcAft>
              <a:buFont typeface="Wingdings 3" charset="2"/>
              <a:buChar char=""/>
              <a:defRPr/>
            </a:pPr>
            <a:r>
              <a:rPr lang="en-NZ" sz="2400" dirty="0">
                <a:solidFill>
                  <a:schemeClr val="tx1">
                    <a:lumMod val="75000"/>
                    <a:lumOff val="25000"/>
                  </a:schemeClr>
                </a:solidFill>
              </a:rPr>
              <a:t>Must reflect needs and wants and be presented in such a way that the consumer is prepared to pay for the ‘added value’.</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2434</TotalTime>
  <Words>680</Words>
  <Application>Microsoft Macintosh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Market Forces</vt:lpstr>
      <vt:lpstr>What is a market?</vt:lpstr>
      <vt:lpstr>Competitive markets</vt:lpstr>
      <vt:lpstr>Segmenting a market</vt:lpstr>
      <vt:lpstr>Why segment?</vt:lpstr>
      <vt:lpstr>PowerPoint Presentation</vt:lpstr>
      <vt:lpstr>Questions</vt:lpstr>
      <vt:lpstr>Market Niche</vt:lpstr>
      <vt:lpstr>Marketing of primary products.</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Economic</dc:title>
  <dc:creator>Ministry of Education</dc:creator>
  <cp:lastModifiedBy>Richard Shannon</cp:lastModifiedBy>
  <cp:revision>140</cp:revision>
  <dcterms:created xsi:type="dcterms:W3CDTF">2006-02-06T06:53:55Z</dcterms:created>
  <dcterms:modified xsi:type="dcterms:W3CDTF">2022-07-18T04:43:33Z</dcterms:modified>
</cp:coreProperties>
</file>