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21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0B0E-4257-2449-B861-6ED71B642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E30A0-1CB5-6342-81F5-02F743AC6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6C25A-3FCD-0E4A-87FC-06F0A686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BF659-4F73-4047-A06E-C74378E2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BD402-196B-3E4C-9A8F-AC78572C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2CA2-F83A-E74B-A030-9FB413D7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E373C-4A9D-D64D-AFAF-61F88168E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A58D-58D2-2D4A-8AC8-19676C06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BCB70-FBAD-B54A-8236-FC3B4967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63F12-29C8-8044-A211-26DEB6B0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0EBF6-DF31-7E43-880C-8836CDBB4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A1842-5991-7F45-8E5C-D268C20F6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4A97-9AC3-0049-A361-EDDA8DB5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A28DF-052A-874F-93F4-02451F2B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1F45-741E-3B4D-B829-BF833969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60AA-C6DD-0049-AB51-FC0EED40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ABFB-2F78-5643-9447-10B60E73B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1C90C-61BC-7B4E-8426-66ABFA30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252D5-9957-D94A-9B11-D7962D29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10672-5F31-6A49-A933-FC1EBA8E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5C02-D03C-5844-B553-556AD06A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39BD3-8863-2647-B4BC-1615AAABD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37D8-ACF2-3F4E-BF8A-6DE5BB65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2FE1D-C9A8-7C43-9729-096F27DF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6B990-884C-804F-8A90-2EA9F730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9E9D-EC72-984B-A41F-A5420A21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7DC4-3E4C-D343-AD22-0EC760CA8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2B63B-7C55-D44C-A549-C0BE6900C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78668-2DDB-0543-95F9-02F6C327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A3FBF-BC32-C94F-861E-31F87BB3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7400D-385D-654D-B5D6-DF62BDAD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6E4E-9A1B-C24D-937E-33847577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E6E30-91F9-5245-9D67-EC64F8846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742E7-EB82-D943-B397-8A7F7452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1C3CE-67DA-914D-A5F0-272FAF923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E5490-613F-9D46-9851-9FC480356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4F0A0-E84E-F842-A06C-CA9328A9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CE1C7-7808-7840-ACA3-0669E3AB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AE1F-4B3E-2040-BFCC-9824FA83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3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18F2-79F0-3147-9D13-D1114D8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CFC2C-5EA5-4149-A22C-B94A7C20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85201-0216-504F-89AE-A9154995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B0A28-62A9-B04A-932D-718A1F4C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BCB5A-B285-7D45-BC88-33D71E05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68A7E-5CED-2040-A3CB-C6996007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64758-545F-D04F-861A-E4C2198D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327B-161E-A442-911D-7CF3E60D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678F-09A2-C041-81B2-E69549701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73B80-5DE1-C641-8879-60558140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213B-291C-024F-A497-8C4B4AF8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5D4EF-0413-4442-AC3F-A49B4570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87920-9BF1-E94D-B00F-D1DEFFD2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A765-A094-8B43-9F76-04F35A19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D4AF5-CB30-E546-B455-3F1A71A89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6A48E-387A-B14C-A6DF-09A50CFB7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45927-E6EC-D341-979C-71E05AB4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9E6CB-52C2-A44E-AB24-61AF0901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8C1CF-0DBF-B048-BF23-9117DEBA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2056E-CD2B-DF4A-8124-30B8A534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2269F-EA21-A94D-AE64-4A412EEA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4D0D6-E861-4544-A49C-4EE82300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DA56-002C-304B-9B64-E562BDA23E14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08392-13CF-0944-AC1C-5CAFE566F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2BAA1-123C-2D42-B14B-F7AF27AA9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6B72-3075-544D-BCA8-5EC8504B1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862AC1-6631-BC48-9733-C0D6A278C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cow, mammal, brown&#10;&#10;Description automatically generated">
            <a:extLst>
              <a:ext uri="{FF2B5EF4-FFF2-40B4-BE49-F238E27FC236}">
                <a16:creationId xmlns:a16="http://schemas.microsoft.com/office/drawing/2014/main" id="{F3BEA7B5-281A-C44A-B907-C45DE589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A5569BF-2FEE-2C4A-B3E3-2A4EBF45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0"/>
            <a:ext cx="12187238" cy="65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6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8FDD8C1-FEF6-264B-9C76-8128D8349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5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521D99B-CD22-BD42-8BED-22017067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0"/>
            <a:ext cx="1209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5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ACDDD41-BF2B-C948-ACCA-DC240C23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8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75BE99D-E8EC-9745-92C9-8EE1FD5D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7CBFA34F-4EDD-BA43-A511-A3EE9F8A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7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B841FB-ABD3-634B-9C5C-A29F72BA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207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3FED7C5-C6AE-6C46-94D4-7910D3C1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Shannon</dc:creator>
  <cp:lastModifiedBy>Richard Shannon</cp:lastModifiedBy>
  <cp:revision>1</cp:revision>
  <dcterms:created xsi:type="dcterms:W3CDTF">2021-08-31T07:10:24Z</dcterms:created>
  <dcterms:modified xsi:type="dcterms:W3CDTF">2021-08-31T07:23:05Z</dcterms:modified>
</cp:coreProperties>
</file>