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713" r:id="rId1"/>
  </p:sldMasterIdLst>
  <p:sldIdLst>
    <p:sldId id="256" r:id="rId2"/>
    <p:sldId id="374" r:id="rId3"/>
    <p:sldId id="375" r:id="rId4"/>
    <p:sldId id="341" r:id="rId5"/>
    <p:sldId id="344" r:id="rId6"/>
    <p:sldId id="346" r:id="rId7"/>
    <p:sldId id="345" r:id="rId8"/>
    <p:sldId id="357" r:id="rId9"/>
    <p:sldId id="358" r:id="rId10"/>
    <p:sldId id="353" r:id="rId11"/>
    <p:sldId id="377" r:id="rId12"/>
    <p:sldId id="354" r:id="rId13"/>
    <p:sldId id="355" r:id="rId14"/>
    <p:sldId id="376" r:id="rId15"/>
    <p:sldId id="356" r:id="rId16"/>
    <p:sldId id="342" r:id="rId17"/>
    <p:sldId id="343" r:id="rId18"/>
    <p:sldId id="352" r:id="rId19"/>
    <p:sldId id="359" r:id="rId20"/>
    <p:sldId id="378" r:id="rId21"/>
    <p:sldId id="379" r:id="rId22"/>
    <p:sldId id="380" r:id="rId23"/>
    <p:sldId id="370" r:id="rId24"/>
    <p:sldId id="373" r:id="rId25"/>
  </p:sldIdLst>
  <p:sldSz cx="9144000" cy="6858000" type="screen4x3"/>
  <p:notesSz cx="6858000" cy="9144000"/>
  <p:defaultTextStyle>
    <a:defPPr>
      <a:defRPr lang="en-A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9"/>
  </p:normalViewPr>
  <p:slideViewPr>
    <p:cSldViewPr>
      <p:cViewPr varScale="1">
        <p:scale>
          <a:sx n="108" d="100"/>
          <a:sy n="108" d="100"/>
        </p:scale>
        <p:origin x="1760" y="18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a:extLst>
              <a:ext uri="{FF2B5EF4-FFF2-40B4-BE49-F238E27FC236}">
                <a16:creationId xmlns:a16="http://schemas.microsoft.com/office/drawing/2014/main" id="{89148F84-F319-6917-CE08-59845FAEE078}"/>
              </a:ext>
            </a:extLst>
          </p:cNvPr>
          <p:cNvGrpSpPr>
            <a:grpSpLocks/>
          </p:cNvGrpSpPr>
          <p:nvPr/>
        </p:nvGrpSpPr>
        <p:grpSpPr bwMode="auto">
          <a:xfrm>
            <a:off x="-7938" y="-7938"/>
            <a:ext cx="9169401" cy="6873876"/>
            <a:chOff x="-8466" y="-8468"/>
            <a:chExt cx="9169804" cy="6874935"/>
          </a:xfrm>
        </p:grpSpPr>
        <p:cxnSp>
          <p:nvCxnSpPr>
            <p:cNvPr id="5" name="Straight Connector 4">
              <a:extLst>
                <a:ext uri="{FF2B5EF4-FFF2-40B4-BE49-F238E27FC236}">
                  <a16:creationId xmlns:a16="http://schemas.microsoft.com/office/drawing/2014/main" id="{6FB54D44-DD2E-AFC7-B5C0-EC67D4FB93D0}"/>
                </a:ext>
              </a:extLst>
            </p:cNvPr>
            <p:cNvCxnSpPr/>
            <p:nvPr/>
          </p:nvCxnSpPr>
          <p:spPr>
            <a:xfrm flipV="1">
              <a:off x="5130498"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508B7008-2762-2626-498A-2F40E0C9C583}"/>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7" name="Freeform 6">
              <a:extLst>
                <a:ext uri="{FF2B5EF4-FFF2-40B4-BE49-F238E27FC236}">
                  <a16:creationId xmlns:a16="http://schemas.microsoft.com/office/drawing/2014/main" id="{ED248134-BB8B-1F1E-C576-03A0847EC8D4}"/>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7">
              <a:extLst>
                <a:ext uri="{FF2B5EF4-FFF2-40B4-BE49-F238E27FC236}">
                  <a16:creationId xmlns:a16="http://schemas.microsoft.com/office/drawing/2014/main" id="{CC8A0A5C-9876-3B6A-CA60-0716E3441E3F}"/>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a:extLst>
                <a:ext uri="{FF2B5EF4-FFF2-40B4-BE49-F238E27FC236}">
                  <a16:creationId xmlns:a16="http://schemas.microsoft.com/office/drawing/2014/main" id="{7376D1A4-464D-1D33-03B2-DA486E411B79}"/>
                </a:ext>
              </a:extLst>
            </p:cNvPr>
            <p:cNvSpPr/>
            <p:nvPr/>
          </p:nvSpPr>
          <p:spPr>
            <a:xfrm>
              <a:off x="6638689" y="3919613"/>
              <a:ext cx="251312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a:extLst>
                <a:ext uri="{FF2B5EF4-FFF2-40B4-BE49-F238E27FC236}">
                  <a16:creationId xmlns:a16="http://schemas.microsoft.com/office/drawing/2014/main" id="{D1652F01-41C6-E215-4B7C-8BD965D479C2}"/>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74F43FEB-94F6-4025-6E99-6B16563E3610}"/>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E46D3361-207B-D087-C154-47C866777EED}"/>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9D6C1F49-9347-431E-65BE-ED3872C36C1D}"/>
                </a:ext>
              </a:extLst>
            </p:cNvPr>
            <p:cNvSpPr/>
            <p:nvPr/>
          </p:nvSpPr>
          <p:spPr>
            <a:xfrm>
              <a:off x="8059565"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EF18CFF9-7F9D-F41E-930B-33895A7D22A8}"/>
                </a:ext>
              </a:extLst>
            </p:cNvPr>
            <p:cNvSpPr/>
            <p:nvPr/>
          </p:nvSpPr>
          <p:spPr>
            <a:xfrm>
              <a:off x="-8466" y="-8468"/>
              <a:ext cx="863639"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3">
            <a:extLst>
              <a:ext uri="{FF2B5EF4-FFF2-40B4-BE49-F238E27FC236}">
                <a16:creationId xmlns:a16="http://schemas.microsoft.com/office/drawing/2014/main" id="{E335356C-E0E8-E966-BEC4-C331853A2014}"/>
              </a:ext>
            </a:extLst>
          </p:cNvPr>
          <p:cNvSpPr>
            <a:spLocks noGrp="1"/>
          </p:cNvSpPr>
          <p:nvPr>
            <p:ph type="dt" sz="half" idx="10"/>
          </p:nvPr>
        </p:nvSpPr>
        <p:spPr/>
        <p:txBody>
          <a:bodyPr/>
          <a:lstStyle>
            <a:lvl1pPr>
              <a:defRPr/>
            </a:lvl1pPr>
          </a:lstStyle>
          <a:p>
            <a:pPr>
              <a:defRPr/>
            </a:pPr>
            <a:endParaRPr lang="en-AU" altLang="en-US"/>
          </a:p>
        </p:txBody>
      </p:sp>
      <p:sp>
        <p:nvSpPr>
          <p:cNvPr id="16" name="Footer Placeholder 4">
            <a:extLst>
              <a:ext uri="{FF2B5EF4-FFF2-40B4-BE49-F238E27FC236}">
                <a16:creationId xmlns:a16="http://schemas.microsoft.com/office/drawing/2014/main" id="{6B5C9D24-6CFD-2344-1430-DC36FB9EBA5A}"/>
              </a:ext>
            </a:extLst>
          </p:cNvPr>
          <p:cNvSpPr>
            <a:spLocks noGrp="1"/>
          </p:cNvSpPr>
          <p:nvPr>
            <p:ph type="ftr" sz="quarter" idx="11"/>
          </p:nvPr>
        </p:nvSpPr>
        <p:spPr/>
        <p:txBody>
          <a:bodyPr/>
          <a:lstStyle>
            <a:lvl1pPr>
              <a:defRPr/>
            </a:lvl1pPr>
          </a:lstStyle>
          <a:p>
            <a:pPr>
              <a:defRPr/>
            </a:pPr>
            <a:endParaRPr lang="en-AU" altLang="en-US"/>
          </a:p>
        </p:txBody>
      </p:sp>
      <p:sp>
        <p:nvSpPr>
          <p:cNvPr id="17" name="Slide Number Placeholder 5">
            <a:extLst>
              <a:ext uri="{FF2B5EF4-FFF2-40B4-BE49-F238E27FC236}">
                <a16:creationId xmlns:a16="http://schemas.microsoft.com/office/drawing/2014/main" id="{EC913372-B04B-48CB-93D4-9EDABC0412B2}"/>
              </a:ext>
            </a:extLst>
          </p:cNvPr>
          <p:cNvSpPr>
            <a:spLocks noGrp="1"/>
          </p:cNvSpPr>
          <p:nvPr>
            <p:ph type="sldNum" sz="quarter" idx="12"/>
          </p:nvPr>
        </p:nvSpPr>
        <p:spPr/>
        <p:txBody>
          <a:bodyPr/>
          <a:lstStyle>
            <a:lvl1pPr>
              <a:defRPr/>
            </a:lvl1pPr>
          </a:lstStyle>
          <a:p>
            <a:fld id="{1ACAA7A3-78A0-D54D-AF6A-7F202D964DFD}" type="slidenum">
              <a:rPr lang="en-AU" altLang="en-US"/>
              <a:pPr/>
              <a:t>‹#›</a:t>
            </a:fld>
            <a:endParaRPr lang="en-AU" altLang="en-US"/>
          </a:p>
        </p:txBody>
      </p:sp>
    </p:spTree>
    <p:extLst>
      <p:ext uri="{BB962C8B-B14F-4D97-AF65-F5344CB8AC3E}">
        <p14:creationId xmlns:p14="http://schemas.microsoft.com/office/powerpoint/2010/main" val="3389931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7F69B4D-92D1-3494-94F1-BF899AB95A9A}"/>
              </a:ext>
            </a:extLst>
          </p:cNvPr>
          <p:cNvSpPr>
            <a:spLocks noGrp="1"/>
          </p:cNvSpPr>
          <p:nvPr>
            <p:ph type="dt" sz="half" idx="10"/>
          </p:nvPr>
        </p:nvSpPr>
        <p:spPr/>
        <p:txBody>
          <a:bodyPr/>
          <a:lstStyle>
            <a:lvl1pPr>
              <a:defRPr/>
            </a:lvl1pPr>
          </a:lstStyle>
          <a:p>
            <a:pPr>
              <a:defRPr/>
            </a:pPr>
            <a:endParaRPr lang="en-AU" altLang="en-US"/>
          </a:p>
        </p:txBody>
      </p:sp>
      <p:sp>
        <p:nvSpPr>
          <p:cNvPr id="5" name="Footer Placeholder 4">
            <a:extLst>
              <a:ext uri="{FF2B5EF4-FFF2-40B4-BE49-F238E27FC236}">
                <a16:creationId xmlns:a16="http://schemas.microsoft.com/office/drawing/2014/main" id="{A784DD00-F298-396D-53D2-AE9B3961FD6B}"/>
              </a:ext>
            </a:extLst>
          </p:cNvPr>
          <p:cNvSpPr>
            <a:spLocks noGrp="1"/>
          </p:cNvSpPr>
          <p:nvPr>
            <p:ph type="ftr" sz="quarter" idx="11"/>
          </p:nvPr>
        </p:nvSpPr>
        <p:spPr/>
        <p:txBody>
          <a:bodyPr/>
          <a:lstStyle>
            <a:lvl1pPr>
              <a:defRPr/>
            </a:lvl1pPr>
          </a:lstStyle>
          <a:p>
            <a:pPr>
              <a:defRPr/>
            </a:pPr>
            <a:endParaRPr lang="en-AU" altLang="en-US"/>
          </a:p>
        </p:txBody>
      </p:sp>
      <p:sp>
        <p:nvSpPr>
          <p:cNvPr id="6" name="Slide Number Placeholder 5">
            <a:extLst>
              <a:ext uri="{FF2B5EF4-FFF2-40B4-BE49-F238E27FC236}">
                <a16:creationId xmlns:a16="http://schemas.microsoft.com/office/drawing/2014/main" id="{A24A5F8B-EEFA-2473-827B-B30406F3D967}"/>
              </a:ext>
            </a:extLst>
          </p:cNvPr>
          <p:cNvSpPr>
            <a:spLocks noGrp="1"/>
          </p:cNvSpPr>
          <p:nvPr>
            <p:ph type="sldNum" sz="quarter" idx="12"/>
          </p:nvPr>
        </p:nvSpPr>
        <p:spPr/>
        <p:txBody>
          <a:bodyPr/>
          <a:lstStyle>
            <a:lvl1pPr>
              <a:defRPr/>
            </a:lvl1pPr>
          </a:lstStyle>
          <a:p>
            <a:fld id="{56660839-4441-7447-910D-700DC9EBDBFA}" type="slidenum">
              <a:rPr lang="en-AU" altLang="en-US"/>
              <a:pPr/>
              <a:t>‹#›</a:t>
            </a:fld>
            <a:endParaRPr lang="en-AU" altLang="en-US"/>
          </a:p>
        </p:txBody>
      </p:sp>
    </p:spTree>
    <p:extLst>
      <p:ext uri="{BB962C8B-B14F-4D97-AF65-F5344CB8AC3E}">
        <p14:creationId xmlns:p14="http://schemas.microsoft.com/office/powerpoint/2010/main" val="3124360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CE07A26-68E2-2B71-15A9-E6C58C041D3B}"/>
              </a:ext>
            </a:extLst>
          </p:cNvPr>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8000" dirty="0">
                <a:solidFill>
                  <a:srgbClr val="C0E474"/>
                </a:solidFill>
              </a:rPr>
              <a:t>“</a:t>
            </a:r>
          </a:p>
        </p:txBody>
      </p:sp>
      <p:sp>
        <p:nvSpPr>
          <p:cNvPr id="5" name="TextBox 4">
            <a:extLst>
              <a:ext uri="{FF2B5EF4-FFF2-40B4-BE49-F238E27FC236}">
                <a16:creationId xmlns:a16="http://schemas.microsoft.com/office/drawing/2014/main" id="{20B2040A-E20E-FCD9-0652-96E926174B8C}"/>
              </a:ext>
            </a:extLst>
          </p:cNvPr>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8000" dirty="0">
                <a:solidFill>
                  <a:srgbClr val="C0E474"/>
                </a:solidFill>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Date Placeholder 3">
            <a:extLst>
              <a:ext uri="{FF2B5EF4-FFF2-40B4-BE49-F238E27FC236}">
                <a16:creationId xmlns:a16="http://schemas.microsoft.com/office/drawing/2014/main" id="{0B35177B-65AE-D8FA-4A9F-6AD3995B05E7}"/>
              </a:ext>
            </a:extLst>
          </p:cNvPr>
          <p:cNvSpPr>
            <a:spLocks noGrp="1"/>
          </p:cNvSpPr>
          <p:nvPr>
            <p:ph type="dt" sz="half" idx="14"/>
          </p:nvPr>
        </p:nvSpPr>
        <p:spPr/>
        <p:txBody>
          <a:bodyPr/>
          <a:lstStyle>
            <a:lvl1pPr>
              <a:defRPr/>
            </a:lvl1pPr>
          </a:lstStyle>
          <a:p>
            <a:pPr>
              <a:defRPr/>
            </a:pPr>
            <a:endParaRPr lang="en-AU" altLang="en-US"/>
          </a:p>
        </p:txBody>
      </p:sp>
      <p:sp>
        <p:nvSpPr>
          <p:cNvPr id="7" name="Footer Placeholder 4">
            <a:extLst>
              <a:ext uri="{FF2B5EF4-FFF2-40B4-BE49-F238E27FC236}">
                <a16:creationId xmlns:a16="http://schemas.microsoft.com/office/drawing/2014/main" id="{CC75BCBB-3087-7490-A9A3-B2EF03924ACB}"/>
              </a:ext>
            </a:extLst>
          </p:cNvPr>
          <p:cNvSpPr>
            <a:spLocks noGrp="1"/>
          </p:cNvSpPr>
          <p:nvPr>
            <p:ph type="ftr" sz="quarter" idx="15"/>
          </p:nvPr>
        </p:nvSpPr>
        <p:spPr/>
        <p:txBody>
          <a:bodyPr/>
          <a:lstStyle>
            <a:lvl1pPr>
              <a:defRPr/>
            </a:lvl1pPr>
          </a:lstStyle>
          <a:p>
            <a:pPr>
              <a:defRPr/>
            </a:pPr>
            <a:endParaRPr lang="en-AU" altLang="en-US"/>
          </a:p>
        </p:txBody>
      </p:sp>
      <p:sp>
        <p:nvSpPr>
          <p:cNvPr id="8" name="Slide Number Placeholder 5">
            <a:extLst>
              <a:ext uri="{FF2B5EF4-FFF2-40B4-BE49-F238E27FC236}">
                <a16:creationId xmlns:a16="http://schemas.microsoft.com/office/drawing/2014/main" id="{420D2D66-CE32-529C-6FCC-DA0FBF8A02F3}"/>
              </a:ext>
            </a:extLst>
          </p:cNvPr>
          <p:cNvSpPr>
            <a:spLocks noGrp="1"/>
          </p:cNvSpPr>
          <p:nvPr>
            <p:ph type="sldNum" sz="quarter" idx="16"/>
          </p:nvPr>
        </p:nvSpPr>
        <p:spPr/>
        <p:txBody>
          <a:bodyPr/>
          <a:lstStyle>
            <a:lvl1pPr>
              <a:defRPr/>
            </a:lvl1pPr>
          </a:lstStyle>
          <a:p>
            <a:fld id="{84914BDD-4DA0-D441-B71C-B46CE7C0E05A}" type="slidenum">
              <a:rPr lang="en-AU" altLang="en-US"/>
              <a:pPr/>
              <a:t>‹#›</a:t>
            </a:fld>
            <a:endParaRPr lang="en-AU" altLang="en-US"/>
          </a:p>
        </p:txBody>
      </p:sp>
    </p:spTree>
    <p:extLst>
      <p:ext uri="{BB962C8B-B14F-4D97-AF65-F5344CB8AC3E}">
        <p14:creationId xmlns:p14="http://schemas.microsoft.com/office/powerpoint/2010/main" val="14607399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5872BFF-3084-695C-E492-32AF7B10DA8F}"/>
              </a:ext>
            </a:extLst>
          </p:cNvPr>
          <p:cNvSpPr>
            <a:spLocks noGrp="1"/>
          </p:cNvSpPr>
          <p:nvPr>
            <p:ph type="dt" sz="half" idx="10"/>
          </p:nvPr>
        </p:nvSpPr>
        <p:spPr/>
        <p:txBody>
          <a:bodyPr/>
          <a:lstStyle>
            <a:lvl1pPr>
              <a:defRPr/>
            </a:lvl1pPr>
          </a:lstStyle>
          <a:p>
            <a:pPr>
              <a:defRPr/>
            </a:pPr>
            <a:endParaRPr lang="en-AU" altLang="en-US"/>
          </a:p>
        </p:txBody>
      </p:sp>
      <p:sp>
        <p:nvSpPr>
          <p:cNvPr id="5" name="Footer Placeholder 4">
            <a:extLst>
              <a:ext uri="{FF2B5EF4-FFF2-40B4-BE49-F238E27FC236}">
                <a16:creationId xmlns:a16="http://schemas.microsoft.com/office/drawing/2014/main" id="{63A03B0A-C379-D3C6-77F5-C0857EBDEC3B}"/>
              </a:ext>
            </a:extLst>
          </p:cNvPr>
          <p:cNvSpPr>
            <a:spLocks noGrp="1"/>
          </p:cNvSpPr>
          <p:nvPr>
            <p:ph type="ftr" sz="quarter" idx="11"/>
          </p:nvPr>
        </p:nvSpPr>
        <p:spPr/>
        <p:txBody>
          <a:bodyPr/>
          <a:lstStyle>
            <a:lvl1pPr>
              <a:defRPr/>
            </a:lvl1pPr>
          </a:lstStyle>
          <a:p>
            <a:pPr>
              <a:defRPr/>
            </a:pPr>
            <a:endParaRPr lang="en-AU" altLang="en-US"/>
          </a:p>
        </p:txBody>
      </p:sp>
      <p:sp>
        <p:nvSpPr>
          <p:cNvPr id="6" name="Slide Number Placeholder 5">
            <a:extLst>
              <a:ext uri="{FF2B5EF4-FFF2-40B4-BE49-F238E27FC236}">
                <a16:creationId xmlns:a16="http://schemas.microsoft.com/office/drawing/2014/main" id="{D67489E7-8F6F-394F-D98B-BA3703FF6574}"/>
              </a:ext>
            </a:extLst>
          </p:cNvPr>
          <p:cNvSpPr>
            <a:spLocks noGrp="1"/>
          </p:cNvSpPr>
          <p:nvPr>
            <p:ph type="sldNum" sz="quarter" idx="12"/>
          </p:nvPr>
        </p:nvSpPr>
        <p:spPr/>
        <p:txBody>
          <a:bodyPr/>
          <a:lstStyle>
            <a:lvl1pPr>
              <a:defRPr/>
            </a:lvl1pPr>
          </a:lstStyle>
          <a:p>
            <a:fld id="{765BD078-8653-5044-B873-DE7F3051BF21}" type="slidenum">
              <a:rPr lang="en-AU" altLang="en-US"/>
              <a:pPr/>
              <a:t>‹#›</a:t>
            </a:fld>
            <a:endParaRPr lang="en-AU" altLang="en-US"/>
          </a:p>
        </p:txBody>
      </p:sp>
    </p:spTree>
    <p:extLst>
      <p:ext uri="{BB962C8B-B14F-4D97-AF65-F5344CB8AC3E}">
        <p14:creationId xmlns:p14="http://schemas.microsoft.com/office/powerpoint/2010/main" val="7891909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110B61-BC4D-67DC-58C5-B6495298FF30}"/>
              </a:ext>
            </a:extLst>
          </p:cNvPr>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8000" dirty="0">
                <a:solidFill>
                  <a:srgbClr val="C0E474"/>
                </a:solidFill>
              </a:rPr>
              <a:t>“</a:t>
            </a:r>
          </a:p>
        </p:txBody>
      </p:sp>
      <p:sp>
        <p:nvSpPr>
          <p:cNvPr id="5" name="TextBox 4">
            <a:extLst>
              <a:ext uri="{FF2B5EF4-FFF2-40B4-BE49-F238E27FC236}">
                <a16:creationId xmlns:a16="http://schemas.microsoft.com/office/drawing/2014/main" id="{963594E7-9F7E-4AB4-151F-FE8DFAC30814}"/>
              </a:ext>
            </a:extLst>
          </p:cNvPr>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8000" dirty="0">
                <a:solidFill>
                  <a:srgbClr val="C0E474"/>
                </a:solidFill>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Date Placeholder 3">
            <a:extLst>
              <a:ext uri="{FF2B5EF4-FFF2-40B4-BE49-F238E27FC236}">
                <a16:creationId xmlns:a16="http://schemas.microsoft.com/office/drawing/2014/main" id="{50175ECD-59E9-FA90-B881-70B663D3A26C}"/>
              </a:ext>
            </a:extLst>
          </p:cNvPr>
          <p:cNvSpPr>
            <a:spLocks noGrp="1"/>
          </p:cNvSpPr>
          <p:nvPr>
            <p:ph type="dt" sz="half" idx="14"/>
          </p:nvPr>
        </p:nvSpPr>
        <p:spPr/>
        <p:txBody>
          <a:bodyPr/>
          <a:lstStyle>
            <a:lvl1pPr>
              <a:defRPr/>
            </a:lvl1pPr>
          </a:lstStyle>
          <a:p>
            <a:pPr>
              <a:defRPr/>
            </a:pPr>
            <a:endParaRPr lang="en-AU" altLang="en-US"/>
          </a:p>
        </p:txBody>
      </p:sp>
      <p:sp>
        <p:nvSpPr>
          <p:cNvPr id="7" name="Footer Placeholder 4">
            <a:extLst>
              <a:ext uri="{FF2B5EF4-FFF2-40B4-BE49-F238E27FC236}">
                <a16:creationId xmlns:a16="http://schemas.microsoft.com/office/drawing/2014/main" id="{ADB8F44A-80DC-C82C-4703-01E6F7552C5A}"/>
              </a:ext>
            </a:extLst>
          </p:cNvPr>
          <p:cNvSpPr>
            <a:spLocks noGrp="1"/>
          </p:cNvSpPr>
          <p:nvPr>
            <p:ph type="ftr" sz="quarter" idx="15"/>
          </p:nvPr>
        </p:nvSpPr>
        <p:spPr/>
        <p:txBody>
          <a:bodyPr/>
          <a:lstStyle>
            <a:lvl1pPr>
              <a:defRPr/>
            </a:lvl1pPr>
          </a:lstStyle>
          <a:p>
            <a:pPr>
              <a:defRPr/>
            </a:pPr>
            <a:endParaRPr lang="en-AU" altLang="en-US"/>
          </a:p>
        </p:txBody>
      </p:sp>
      <p:sp>
        <p:nvSpPr>
          <p:cNvPr id="8" name="Slide Number Placeholder 5">
            <a:extLst>
              <a:ext uri="{FF2B5EF4-FFF2-40B4-BE49-F238E27FC236}">
                <a16:creationId xmlns:a16="http://schemas.microsoft.com/office/drawing/2014/main" id="{BCE0ABD2-CC66-51A6-BC0F-72D63CB95E44}"/>
              </a:ext>
            </a:extLst>
          </p:cNvPr>
          <p:cNvSpPr>
            <a:spLocks noGrp="1"/>
          </p:cNvSpPr>
          <p:nvPr>
            <p:ph type="sldNum" sz="quarter" idx="16"/>
          </p:nvPr>
        </p:nvSpPr>
        <p:spPr/>
        <p:txBody>
          <a:bodyPr/>
          <a:lstStyle>
            <a:lvl1pPr>
              <a:defRPr/>
            </a:lvl1pPr>
          </a:lstStyle>
          <a:p>
            <a:fld id="{0B3B8630-787E-CB44-B938-8B9CCD814FF7}" type="slidenum">
              <a:rPr lang="en-AU" altLang="en-US"/>
              <a:pPr/>
              <a:t>‹#›</a:t>
            </a:fld>
            <a:endParaRPr lang="en-AU" altLang="en-US"/>
          </a:p>
        </p:txBody>
      </p:sp>
    </p:spTree>
    <p:extLst>
      <p:ext uri="{BB962C8B-B14F-4D97-AF65-F5344CB8AC3E}">
        <p14:creationId xmlns:p14="http://schemas.microsoft.com/office/powerpoint/2010/main" val="6886327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CCFA1C0-0ACD-2ABF-18D3-A843570FF290}"/>
              </a:ext>
            </a:extLst>
          </p:cNvPr>
          <p:cNvSpPr>
            <a:spLocks noGrp="1"/>
          </p:cNvSpPr>
          <p:nvPr>
            <p:ph type="dt" sz="half" idx="14"/>
          </p:nvPr>
        </p:nvSpPr>
        <p:spPr/>
        <p:txBody>
          <a:bodyPr/>
          <a:lstStyle>
            <a:lvl1pPr>
              <a:defRPr/>
            </a:lvl1pPr>
          </a:lstStyle>
          <a:p>
            <a:pPr>
              <a:defRPr/>
            </a:pPr>
            <a:endParaRPr lang="en-AU" altLang="en-US"/>
          </a:p>
        </p:txBody>
      </p:sp>
      <p:sp>
        <p:nvSpPr>
          <p:cNvPr id="5" name="Footer Placeholder 4">
            <a:extLst>
              <a:ext uri="{FF2B5EF4-FFF2-40B4-BE49-F238E27FC236}">
                <a16:creationId xmlns:a16="http://schemas.microsoft.com/office/drawing/2014/main" id="{7E078F02-9312-F116-8268-FC3B87347507}"/>
              </a:ext>
            </a:extLst>
          </p:cNvPr>
          <p:cNvSpPr>
            <a:spLocks noGrp="1"/>
          </p:cNvSpPr>
          <p:nvPr>
            <p:ph type="ftr" sz="quarter" idx="15"/>
          </p:nvPr>
        </p:nvSpPr>
        <p:spPr/>
        <p:txBody>
          <a:bodyPr/>
          <a:lstStyle>
            <a:lvl1pPr>
              <a:defRPr/>
            </a:lvl1pPr>
          </a:lstStyle>
          <a:p>
            <a:pPr>
              <a:defRPr/>
            </a:pPr>
            <a:endParaRPr lang="en-AU" altLang="en-US"/>
          </a:p>
        </p:txBody>
      </p:sp>
      <p:sp>
        <p:nvSpPr>
          <p:cNvPr id="6" name="Slide Number Placeholder 5">
            <a:extLst>
              <a:ext uri="{FF2B5EF4-FFF2-40B4-BE49-F238E27FC236}">
                <a16:creationId xmlns:a16="http://schemas.microsoft.com/office/drawing/2014/main" id="{32A5F80C-B625-4581-61F7-04FA31323FB8}"/>
              </a:ext>
            </a:extLst>
          </p:cNvPr>
          <p:cNvSpPr>
            <a:spLocks noGrp="1"/>
          </p:cNvSpPr>
          <p:nvPr>
            <p:ph type="sldNum" sz="quarter" idx="16"/>
          </p:nvPr>
        </p:nvSpPr>
        <p:spPr/>
        <p:txBody>
          <a:bodyPr/>
          <a:lstStyle>
            <a:lvl1pPr>
              <a:defRPr/>
            </a:lvl1pPr>
          </a:lstStyle>
          <a:p>
            <a:fld id="{B5D9390C-CA9A-0242-A511-B6F24CC4F074}" type="slidenum">
              <a:rPr lang="en-AU" altLang="en-US"/>
              <a:pPr/>
              <a:t>‹#›</a:t>
            </a:fld>
            <a:endParaRPr lang="en-AU" altLang="en-US"/>
          </a:p>
        </p:txBody>
      </p:sp>
    </p:spTree>
    <p:extLst>
      <p:ext uri="{BB962C8B-B14F-4D97-AF65-F5344CB8AC3E}">
        <p14:creationId xmlns:p14="http://schemas.microsoft.com/office/powerpoint/2010/main" val="2656545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6B73996-4EAF-DDF3-69C7-68CE8CB529EE}"/>
              </a:ext>
            </a:extLst>
          </p:cNvPr>
          <p:cNvSpPr>
            <a:spLocks noGrp="1"/>
          </p:cNvSpPr>
          <p:nvPr>
            <p:ph type="dt" sz="half" idx="10"/>
          </p:nvPr>
        </p:nvSpPr>
        <p:spPr/>
        <p:txBody>
          <a:bodyPr/>
          <a:lstStyle>
            <a:lvl1pPr>
              <a:defRPr/>
            </a:lvl1pPr>
          </a:lstStyle>
          <a:p>
            <a:pPr>
              <a:defRPr/>
            </a:pPr>
            <a:endParaRPr lang="en-AU" altLang="en-US"/>
          </a:p>
        </p:txBody>
      </p:sp>
      <p:sp>
        <p:nvSpPr>
          <p:cNvPr id="5" name="Footer Placeholder 4">
            <a:extLst>
              <a:ext uri="{FF2B5EF4-FFF2-40B4-BE49-F238E27FC236}">
                <a16:creationId xmlns:a16="http://schemas.microsoft.com/office/drawing/2014/main" id="{55659276-EDC8-6CF4-14E5-3216EEB18418}"/>
              </a:ext>
            </a:extLst>
          </p:cNvPr>
          <p:cNvSpPr>
            <a:spLocks noGrp="1"/>
          </p:cNvSpPr>
          <p:nvPr>
            <p:ph type="ftr" sz="quarter" idx="11"/>
          </p:nvPr>
        </p:nvSpPr>
        <p:spPr/>
        <p:txBody>
          <a:bodyPr/>
          <a:lstStyle>
            <a:lvl1pPr>
              <a:defRPr/>
            </a:lvl1pPr>
          </a:lstStyle>
          <a:p>
            <a:pPr>
              <a:defRPr/>
            </a:pPr>
            <a:endParaRPr lang="en-AU" altLang="en-US"/>
          </a:p>
        </p:txBody>
      </p:sp>
      <p:sp>
        <p:nvSpPr>
          <p:cNvPr id="6" name="Slide Number Placeholder 5">
            <a:extLst>
              <a:ext uri="{FF2B5EF4-FFF2-40B4-BE49-F238E27FC236}">
                <a16:creationId xmlns:a16="http://schemas.microsoft.com/office/drawing/2014/main" id="{330967AA-D0C0-CD26-E69A-3963168C0502}"/>
              </a:ext>
            </a:extLst>
          </p:cNvPr>
          <p:cNvSpPr>
            <a:spLocks noGrp="1"/>
          </p:cNvSpPr>
          <p:nvPr>
            <p:ph type="sldNum" sz="quarter" idx="12"/>
          </p:nvPr>
        </p:nvSpPr>
        <p:spPr/>
        <p:txBody>
          <a:bodyPr/>
          <a:lstStyle>
            <a:lvl1pPr>
              <a:defRPr/>
            </a:lvl1pPr>
          </a:lstStyle>
          <a:p>
            <a:fld id="{1A3BAF83-77EA-AD40-9DB5-B5D4C4F05954}" type="slidenum">
              <a:rPr lang="en-AU" altLang="en-US"/>
              <a:pPr/>
              <a:t>‹#›</a:t>
            </a:fld>
            <a:endParaRPr lang="en-AU" altLang="en-US"/>
          </a:p>
        </p:txBody>
      </p:sp>
    </p:spTree>
    <p:extLst>
      <p:ext uri="{BB962C8B-B14F-4D97-AF65-F5344CB8AC3E}">
        <p14:creationId xmlns:p14="http://schemas.microsoft.com/office/powerpoint/2010/main" val="7367435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C083909-37B9-A047-2271-83FE7D629268}"/>
              </a:ext>
            </a:extLst>
          </p:cNvPr>
          <p:cNvSpPr>
            <a:spLocks noGrp="1"/>
          </p:cNvSpPr>
          <p:nvPr>
            <p:ph type="dt" sz="half" idx="10"/>
          </p:nvPr>
        </p:nvSpPr>
        <p:spPr/>
        <p:txBody>
          <a:bodyPr/>
          <a:lstStyle>
            <a:lvl1pPr>
              <a:defRPr/>
            </a:lvl1pPr>
          </a:lstStyle>
          <a:p>
            <a:pPr>
              <a:defRPr/>
            </a:pPr>
            <a:endParaRPr lang="en-AU" altLang="en-US"/>
          </a:p>
        </p:txBody>
      </p:sp>
      <p:sp>
        <p:nvSpPr>
          <p:cNvPr id="5" name="Footer Placeholder 4">
            <a:extLst>
              <a:ext uri="{FF2B5EF4-FFF2-40B4-BE49-F238E27FC236}">
                <a16:creationId xmlns:a16="http://schemas.microsoft.com/office/drawing/2014/main" id="{7EA23E93-DAC2-BA02-D797-D74F747B9278}"/>
              </a:ext>
            </a:extLst>
          </p:cNvPr>
          <p:cNvSpPr>
            <a:spLocks noGrp="1"/>
          </p:cNvSpPr>
          <p:nvPr>
            <p:ph type="ftr" sz="quarter" idx="11"/>
          </p:nvPr>
        </p:nvSpPr>
        <p:spPr/>
        <p:txBody>
          <a:bodyPr/>
          <a:lstStyle>
            <a:lvl1pPr>
              <a:defRPr/>
            </a:lvl1pPr>
          </a:lstStyle>
          <a:p>
            <a:pPr>
              <a:defRPr/>
            </a:pPr>
            <a:endParaRPr lang="en-AU" altLang="en-US"/>
          </a:p>
        </p:txBody>
      </p:sp>
      <p:sp>
        <p:nvSpPr>
          <p:cNvPr id="6" name="Slide Number Placeholder 5">
            <a:extLst>
              <a:ext uri="{FF2B5EF4-FFF2-40B4-BE49-F238E27FC236}">
                <a16:creationId xmlns:a16="http://schemas.microsoft.com/office/drawing/2014/main" id="{F4E063E3-7626-2113-7584-FB0734AA8D51}"/>
              </a:ext>
            </a:extLst>
          </p:cNvPr>
          <p:cNvSpPr>
            <a:spLocks noGrp="1"/>
          </p:cNvSpPr>
          <p:nvPr>
            <p:ph type="sldNum" sz="quarter" idx="12"/>
          </p:nvPr>
        </p:nvSpPr>
        <p:spPr/>
        <p:txBody>
          <a:bodyPr/>
          <a:lstStyle>
            <a:lvl1pPr>
              <a:defRPr/>
            </a:lvl1pPr>
          </a:lstStyle>
          <a:p>
            <a:fld id="{646DF51B-631C-9A43-B629-D9B7670524D0}" type="slidenum">
              <a:rPr lang="en-AU" altLang="en-US"/>
              <a:pPr/>
              <a:t>‹#›</a:t>
            </a:fld>
            <a:endParaRPr lang="en-AU" altLang="en-US"/>
          </a:p>
        </p:txBody>
      </p:sp>
    </p:spTree>
    <p:extLst>
      <p:ext uri="{BB962C8B-B14F-4D97-AF65-F5344CB8AC3E}">
        <p14:creationId xmlns:p14="http://schemas.microsoft.com/office/powerpoint/2010/main" val="1041038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69102FF-C93F-DE6E-91AD-D49C3BC5D1C5}"/>
              </a:ext>
            </a:extLst>
          </p:cNvPr>
          <p:cNvSpPr>
            <a:spLocks noGrp="1"/>
          </p:cNvSpPr>
          <p:nvPr>
            <p:ph type="dt" sz="half" idx="10"/>
          </p:nvPr>
        </p:nvSpPr>
        <p:spPr/>
        <p:txBody>
          <a:bodyPr/>
          <a:lstStyle>
            <a:lvl1pPr>
              <a:defRPr/>
            </a:lvl1pPr>
          </a:lstStyle>
          <a:p>
            <a:pPr>
              <a:defRPr/>
            </a:pPr>
            <a:endParaRPr lang="en-AU" altLang="en-US"/>
          </a:p>
        </p:txBody>
      </p:sp>
      <p:sp>
        <p:nvSpPr>
          <p:cNvPr id="5" name="Footer Placeholder 4">
            <a:extLst>
              <a:ext uri="{FF2B5EF4-FFF2-40B4-BE49-F238E27FC236}">
                <a16:creationId xmlns:a16="http://schemas.microsoft.com/office/drawing/2014/main" id="{D72B7D7E-45EC-AA05-AF8F-5DFACAB2AD81}"/>
              </a:ext>
            </a:extLst>
          </p:cNvPr>
          <p:cNvSpPr>
            <a:spLocks noGrp="1"/>
          </p:cNvSpPr>
          <p:nvPr>
            <p:ph type="ftr" sz="quarter" idx="11"/>
          </p:nvPr>
        </p:nvSpPr>
        <p:spPr/>
        <p:txBody>
          <a:bodyPr/>
          <a:lstStyle>
            <a:lvl1pPr>
              <a:defRPr/>
            </a:lvl1pPr>
          </a:lstStyle>
          <a:p>
            <a:pPr>
              <a:defRPr/>
            </a:pPr>
            <a:endParaRPr lang="en-AU" altLang="en-US"/>
          </a:p>
        </p:txBody>
      </p:sp>
      <p:sp>
        <p:nvSpPr>
          <p:cNvPr id="6" name="Slide Number Placeholder 5">
            <a:extLst>
              <a:ext uri="{FF2B5EF4-FFF2-40B4-BE49-F238E27FC236}">
                <a16:creationId xmlns:a16="http://schemas.microsoft.com/office/drawing/2014/main" id="{FE04E5CC-583D-351F-F780-EADF6CB114E8}"/>
              </a:ext>
            </a:extLst>
          </p:cNvPr>
          <p:cNvSpPr>
            <a:spLocks noGrp="1"/>
          </p:cNvSpPr>
          <p:nvPr>
            <p:ph type="sldNum" sz="quarter" idx="12"/>
          </p:nvPr>
        </p:nvSpPr>
        <p:spPr/>
        <p:txBody>
          <a:bodyPr/>
          <a:lstStyle>
            <a:lvl1pPr>
              <a:defRPr/>
            </a:lvl1pPr>
          </a:lstStyle>
          <a:p>
            <a:fld id="{AF49CF04-B809-FA4D-8290-04295777DEE0}" type="slidenum">
              <a:rPr lang="en-AU" altLang="en-US"/>
              <a:pPr/>
              <a:t>‹#›</a:t>
            </a:fld>
            <a:endParaRPr lang="en-AU" altLang="en-US"/>
          </a:p>
        </p:txBody>
      </p:sp>
    </p:spTree>
    <p:extLst>
      <p:ext uri="{BB962C8B-B14F-4D97-AF65-F5344CB8AC3E}">
        <p14:creationId xmlns:p14="http://schemas.microsoft.com/office/powerpoint/2010/main" val="3515736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058139A-4626-9CEC-CABA-6475D364B288}"/>
              </a:ext>
            </a:extLst>
          </p:cNvPr>
          <p:cNvSpPr>
            <a:spLocks noGrp="1"/>
          </p:cNvSpPr>
          <p:nvPr>
            <p:ph type="dt" sz="half" idx="10"/>
          </p:nvPr>
        </p:nvSpPr>
        <p:spPr/>
        <p:txBody>
          <a:bodyPr/>
          <a:lstStyle>
            <a:lvl1pPr>
              <a:defRPr/>
            </a:lvl1pPr>
          </a:lstStyle>
          <a:p>
            <a:pPr>
              <a:defRPr/>
            </a:pPr>
            <a:endParaRPr lang="en-AU" altLang="en-US"/>
          </a:p>
        </p:txBody>
      </p:sp>
      <p:sp>
        <p:nvSpPr>
          <p:cNvPr id="5" name="Footer Placeholder 4">
            <a:extLst>
              <a:ext uri="{FF2B5EF4-FFF2-40B4-BE49-F238E27FC236}">
                <a16:creationId xmlns:a16="http://schemas.microsoft.com/office/drawing/2014/main" id="{5A3A2A15-8B97-208B-E31D-CCA164104A84}"/>
              </a:ext>
            </a:extLst>
          </p:cNvPr>
          <p:cNvSpPr>
            <a:spLocks noGrp="1"/>
          </p:cNvSpPr>
          <p:nvPr>
            <p:ph type="ftr" sz="quarter" idx="11"/>
          </p:nvPr>
        </p:nvSpPr>
        <p:spPr/>
        <p:txBody>
          <a:bodyPr/>
          <a:lstStyle>
            <a:lvl1pPr>
              <a:defRPr/>
            </a:lvl1pPr>
          </a:lstStyle>
          <a:p>
            <a:pPr>
              <a:defRPr/>
            </a:pPr>
            <a:endParaRPr lang="en-AU" altLang="en-US"/>
          </a:p>
        </p:txBody>
      </p:sp>
      <p:sp>
        <p:nvSpPr>
          <p:cNvPr id="6" name="Slide Number Placeholder 5">
            <a:extLst>
              <a:ext uri="{FF2B5EF4-FFF2-40B4-BE49-F238E27FC236}">
                <a16:creationId xmlns:a16="http://schemas.microsoft.com/office/drawing/2014/main" id="{23716539-2A6A-EBFE-9850-977A6963E72C}"/>
              </a:ext>
            </a:extLst>
          </p:cNvPr>
          <p:cNvSpPr>
            <a:spLocks noGrp="1"/>
          </p:cNvSpPr>
          <p:nvPr>
            <p:ph type="sldNum" sz="quarter" idx="12"/>
          </p:nvPr>
        </p:nvSpPr>
        <p:spPr/>
        <p:txBody>
          <a:bodyPr/>
          <a:lstStyle>
            <a:lvl1pPr>
              <a:defRPr/>
            </a:lvl1pPr>
          </a:lstStyle>
          <a:p>
            <a:fld id="{0B9EF86B-EC00-B54C-AA5F-7F942124C274}" type="slidenum">
              <a:rPr lang="en-AU" altLang="en-US"/>
              <a:pPr/>
              <a:t>‹#›</a:t>
            </a:fld>
            <a:endParaRPr lang="en-AU" altLang="en-US"/>
          </a:p>
        </p:txBody>
      </p:sp>
    </p:spTree>
    <p:extLst>
      <p:ext uri="{BB962C8B-B14F-4D97-AF65-F5344CB8AC3E}">
        <p14:creationId xmlns:p14="http://schemas.microsoft.com/office/powerpoint/2010/main" val="1443553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CC60F2F3-FABF-7ADE-C677-DE0681B668C6}"/>
              </a:ext>
            </a:extLst>
          </p:cNvPr>
          <p:cNvSpPr>
            <a:spLocks noGrp="1"/>
          </p:cNvSpPr>
          <p:nvPr>
            <p:ph type="dt" sz="half" idx="10"/>
          </p:nvPr>
        </p:nvSpPr>
        <p:spPr/>
        <p:txBody>
          <a:bodyPr/>
          <a:lstStyle>
            <a:lvl1pPr>
              <a:defRPr/>
            </a:lvl1pPr>
          </a:lstStyle>
          <a:p>
            <a:pPr>
              <a:defRPr/>
            </a:pPr>
            <a:endParaRPr lang="en-AU" altLang="en-US"/>
          </a:p>
        </p:txBody>
      </p:sp>
      <p:sp>
        <p:nvSpPr>
          <p:cNvPr id="6" name="Footer Placeholder 4">
            <a:extLst>
              <a:ext uri="{FF2B5EF4-FFF2-40B4-BE49-F238E27FC236}">
                <a16:creationId xmlns:a16="http://schemas.microsoft.com/office/drawing/2014/main" id="{9001C799-D86E-7A0F-2A04-7C4A926517F6}"/>
              </a:ext>
            </a:extLst>
          </p:cNvPr>
          <p:cNvSpPr>
            <a:spLocks noGrp="1"/>
          </p:cNvSpPr>
          <p:nvPr>
            <p:ph type="ftr" sz="quarter" idx="11"/>
          </p:nvPr>
        </p:nvSpPr>
        <p:spPr/>
        <p:txBody>
          <a:bodyPr/>
          <a:lstStyle>
            <a:lvl1pPr>
              <a:defRPr/>
            </a:lvl1pPr>
          </a:lstStyle>
          <a:p>
            <a:pPr>
              <a:defRPr/>
            </a:pPr>
            <a:endParaRPr lang="en-AU" altLang="en-US"/>
          </a:p>
        </p:txBody>
      </p:sp>
      <p:sp>
        <p:nvSpPr>
          <p:cNvPr id="7" name="Slide Number Placeholder 5">
            <a:extLst>
              <a:ext uri="{FF2B5EF4-FFF2-40B4-BE49-F238E27FC236}">
                <a16:creationId xmlns:a16="http://schemas.microsoft.com/office/drawing/2014/main" id="{FA4CE663-561C-9BAE-CDB7-59F0A23E6CB4}"/>
              </a:ext>
            </a:extLst>
          </p:cNvPr>
          <p:cNvSpPr>
            <a:spLocks noGrp="1"/>
          </p:cNvSpPr>
          <p:nvPr>
            <p:ph type="sldNum" sz="quarter" idx="12"/>
          </p:nvPr>
        </p:nvSpPr>
        <p:spPr/>
        <p:txBody>
          <a:bodyPr/>
          <a:lstStyle>
            <a:lvl1pPr>
              <a:defRPr/>
            </a:lvl1pPr>
          </a:lstStyle>
          <a:p>
            <a:fld id="{F8991F2B-B6D8-C244-8460-0A444669A863}" type="slidenum">
              <a:rPr lang="en-AU" altLang="en-US"/>
              <a:pPr/>
              <a:t>‹#›</a:t>
            </a:fld>
            <a:endParaRPr lang="en-AU" altLang="en-US"/>
          </a:p>
        </p:txBody>
      </p:sp>
    </p:spTree>
    <p:extLst>
      <p:ext uri="{BB962C8B-B14F-4D97-AF65-F5344CB8AC3E}">
        <p14:creationId xmlns:p14="http://schemas.microsoft.com/office/powerpoint/2010/main" val="2648217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A22D11AE-DBAD-9D4B-5BE6-B8F1F95F895B}"/>
              </a:ext>
            </a:extLst>
          </p:cNvPr>
          <p:cNvSpPr>
            <a:spLocks noGrp="1"/>
          </p:cNvSpPr>
          <p:nvPr>
            <p:ph type="dt" sz="half" idx="10"/>
          </p:nvPr>
        </p:nvSpPr>
        <p:spPr/>
        <p:txBody>
          <a:bodyPr/>
          <a:lstStyle>
            <a:lvl1pPr>
              <a:defRPr/>
            </a:lvl1pPr>
          </a:lstStyle>
          <a:p>
            <a:pPr>
              <a:defRPr/>
            </a:pPr>
            <a:endParaRPr lang="en-AU" altLang="en-US"/>
          </a:p>
        </p:txBody>
      </p:sp>
      <p:sp>
        <p:nvSpPr>
          <p:cNvPr id="8" name="Footer Placeholder 4">
            <a:extLst>
              <a:ext uri="{FF2B5EF4-FFF2-40B4-BE49-F238E27FC236}">
                <a16:creationId xmlns:a16="http://schemas.microsoft.com/office/drawing/2014/main" id="{FFF472E9-0301-1138-E347-E538C7D628EC}"/>
              </a:ext>
            </a:extLst>
          </p:cNvPr>
          <p:cNvSpPr>
            <a:spLocks noGrp="1"/>
          </p:cNvSpPr>
          <p:nvPr>
            <p:ph type="ftr" sz="quarter" idx="11"/>
          </p:nvPr>
        </p:nvSpPr>
        <p:spPr/>
        <p:txBody>
          <a:bodyPr/>
          <a:lstStyle>
            <a:lvl1pPr>
              <a:defRPr/>
            </a:lvl1pPr>
          </a:lstStyle>
          <a:p>
            <a:pPr>
              <a:defRPr/>
            </a:pPr>
            <a:endParaRPr lang="en-AU" altLang="en-US"/>
          </a:p>
        </p:txBody>
      </p:sp>
      <p:sp>
        <p:nvSpPr>
          <p:cNvPr id="9" name="Slide Number Placeholder 5">
            <a:extLst>
              <a:ext uri="{FF2B5EF4-FFF2-40B4-BE49-F238E27FC236}">
                <a16:creationId xmlns:a16="http://schemas.microsoft.com/office/drawing/2014/main" id="{D92FA894-B52E-C790-D839-074F7EE5C1E5}"/>
              </a:ext>
            </a:extLst>
          </p:cNvPr>
          <p:cNvSpPr>
            <a:spLocks noGrp="1"/>
          </p:cNvSpPr>
          <p:nvPr>
            <p:ph type="sldNum" sz="quarter" idx="12"/>
          </p:nvPr>
        </p:nvSpPr>
        <p:spPr/>
        <p:txBody>
          <a:bodyPr/>
          <a:lstStyle>
            <a:lvl1pPr>
              <a:defRPr/>
            </a:lvl1pPr>
          </a:lstStyle>
          <a:p>
            <a:fld id="{45ECA836-82D6-1748-9C16-5A834DCA3A31}" type="slidenum">
              <a:rPr lang="en-AU" altLang="en-US"/>
              <a:pPr/>
              <a:t>‹#›</a:t>
            </a:fld>
            <a:endParaRPr lang="en-AU" altLang="en-US"/>
          </a:p>
        </p:txBody>
      </p:sp>
    </p:spTree>
    <p:extLst>
      <p:ext uri="{BB962C8B-B14F-4D97-AF65-F5344CB8AC3E}">
        <p14:creationId xmlns:p14="http://schemas.microsoft.com/office/powerpoint/2010/main" val="1790637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107E6C0F-BCBF-E8DE-FEAF-835FD2A93A4F}"/>
              </a:ext>
            </a:extLst>
          </p:cNvPr>
          <p:cNvSpPr>
            <a:spLocks noGrp="1"/>
          </p:cNvSpPr>
          <p:nvPr>
            <p:ph type="dt" sz="half" idx="10"/>
          </p:nvPr>
        </p:nvSpPr>
        <p:spPr/>
        <p:txBody>
          <a:bodyPr/>
          <a:lstStyle>
            <a:lvl1pPr>
              <a:defRPr/>
            </a:lvl1pPr>
          </a:lstStyle>
          <a:p>
            <a:pPr>
              <a:defRPr/>
            </a:pPr>
            <a:endParaRPr lang="en-AU" altLang="en-US"/>
          </a:p>
        </p:txBody>
      </p:sp>
      <p:sp>
        <p:nvSpPr>
          <p:cNvPr id="4" name="Footer Placeholder 4">
            <a:extLst>
              <a:ext uri="{FF2B5EF4-FFF2-40B4-BE49-F238E27FC236}">
                <a16:creationId xmlns:a16="http://schemas.microsoft.com/office/drawing/2014/main" id="{E93E3082-71AF-FDF3-5099-FC5FFBA42874}"/>
              </a:ext>
            </a:extLst>
          </p:cNvPr>
          <p:cNvSpPr>
            <a:spLocks noGrp="1"/>
          </p:cNvSpPr>
          <p:nvPr>
            <p:ph type="ftr" sz="quarter" idx="11"/>
          </p:nvPr>
        </p:nvSpPr>
        <p:spPr/>
        <p:txBody>
          <a:bodyPr/>
          <a:lstStyle>
            <a:lvl1pPr>
              <a:defRPr/>
            </a:lvl1pPr>
          </a:lstStyle>
          <a:p>
            <a:pPr>
              <a:defRPr/>
            </a:pPr>
            <a:endParaRPr lang="en-AU" altLang="en-US"/>
          </a:p>
        </p:txBody>
      </p:sp>
      <p:sp>
        <p:nvSpPr>
          <p:cNvPr id="5" name="Slide Number Placeholder 5">
            <a:extLst>
              <a:ext uri="{FF2B5EF4-FFF2-40B4-BE49-F238E27FC236}">
                <a16:creationId xmlns:a16="http://schemas.microsoft.com/office/drawing/2014/main" id="{DF2D1CB5-FC3F-B6D8-F215-42F6BFA32F63}"/>
              </a:ext>
            </a:extLst>
          </p:cNvPr>
          <p:cNvSpPr>
            <a:spLocks noGrp="1"/>
          </p:cNvSpPr>
          <p:nvPr>
            <p:ph type="sldNum" sz="quarter" idx="12"/>
          </p:nvPr>
        </p:nvSpPr>
        <p:spPr/>
        <p:txBody>
          <a:bodyPr/>
          <a:lstStyle>
            <a:lvl1pPr>
              <a:defRPr/>
            </a:lvl1pPr>
          </a:lstStyle>
          <a:p>
            <a:fld id="{ADC4EF9F-7D28-6C4F-B56C-E1C42633D135}" type="slidenum">
              <a:rPr lang="en-AU" altLang="en-US"/>
              <a:pPr/>
              <a:t>‹#›</a:t>
            </a:fld>
            <a:endParaRPr lang="en-AU" altLang="en-US"/>
          </a:p>
        </p:txBody>
      </p:sp>
    </p:spTree>
    <p:extLst>
      <p:ext uri="{BB962C8B-B14F-4D97-AF65-F5344CB8AC3E}">
        <p14:creationId xmlns:p14="http://schemas.microsoft.com/office/powerpoint/2010/main" val="4037915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9FEAA46-F785-3E22-DE96-51CBD524D746}"/>
              </a:ext>
            </a:extLst>
          </p:cNvPr>
          <p:cNvSpPr>
            <a:spLocks noGrp="1"/>
          </p:cNvSpPr>
          <p:nvPr>
            <p:ph type="dt" sz="half" idx="10"/>
          </p:nvPr>
        </p:nvSpPr>
        <p:spPr/>
        <p:txBody>
          <a:bodyPr/>
          <a:lstStyle>
            <a:lvl1pPr>
              <a:defRPr/>
            </a:lvl1pPr>
          </a:lstStyle>
          <a:p>
            <a:pPr>
              <a:defRPr/>
            </a:pPr>
            <a:endParaRPr lang="en-AU" altLang="en-US"/>
          </a:p>
        </p:txBody>
      </p:sp>
      <p:sp>
        <p:nvSpPr>
          <p:cNvPr id="3" name="Footer Placeholder 4">
            <a:extLst>
              <a:ext uri="{FF2B5EF4-FFF2-40B4-BE49-F238E27FC236}">
                <a16:creationId xmlns:a16="http://schemas.microsoft.com/office/drawing/2014/main" id="{FC26F765-E7E4-80AF-F431-83A0D2C69885}"/>
              </a:ext>
            </a:extLst>
          </p:cNvPr>
          <p:cNvSpPr>
            <a:spLocks noGrp="1"/>
          </p:cNvSpPr>
          <p:nvPr>
            <p:ph type="ftr" sz="quarter" idx="11"/>
          </p:nvPr>
        </p:nvSpPr>
        <p:spPr/>
        <p:txBody>
          <a:bodyPr/>
          <a:lstStyle>
            <a:lvl1pPr>
              <a:defRPr/>
            </a:lvl1pPr>
          </a:lstStyle>
          <a:p>
            <a:pPr>
              <a:defRPr/>
            </a:pPr>
            <a:endParaRPr lang="en-AU" altLang="en-US"/>
          </a:p>
        </p:txBody>
      </p:sp>
      <p:sp>
        <p:nvSpPr>
          <p:cNvPr id="4" name="Slide Number Placeholder 5">
            <a:extLst>
              <a:ext uri="{FF2B5EF4-FFF2-40B4-BE49-F238E27FC236}">
                <a16:creationId xmlns:a16="http://schemas.microsoft.com/office/drawing/2014/main" id="{8C6A2B0B-6241-0BE8-0C43-5493E0534C2D}"/>
              </a:ext>
            </a:extLst>
          </p:cNvPr>
          <p:cNvSpPr>
            <a:spLocks noGrp="1"/>
          </p:cNvSpPr>
          <p:nvPr>
            <p:ph type="sldNum" sz="quarter" idx="12"/>
          </p:nvPr>
        </p:nvSpPr>
        <p:spPr/>
        <p:txBody>
          <a:bodyPr/>
          <a:lstStyle>
            <a:lvl1pPr>
              <a:defRPr/>
            </a:lvl1pPr>
          </a:lstStyle>
          <a:p>
            <a:fld id="{EE4BD19A-E207-7546-9F10-2007869062D4}" type="slidenum">
              <a:rPr lang="en-AU" altLang="en-US"/>
              <a:pPr/>
              <a:t>‹#›</a:t>
            </a:fld>
            <a:endParaRPr lang="en-AU" altLang="en-US"/>
          </a:p>
        </p:txBody>
      </p:sp>
    </p:spTree>
    <p:extLst>
      <p:ext uri="{BB962C8B-B14F-4D97-AF65-F5344CB8AC3E}">
        <p14:creationId xmlns:p14="http://schemas.microsoft.com/office/powerpoint/2010/main" val="2876294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7FDD1841-1059-3D8B-1FBB-06C66715EAE8}"/>
              </a:ext>
            </a:extLst>
          </p:cNvPr>
          <p:cNvSpPr>
            <a:spLocks noGrp="1"/>
          </p:cNvSpPr>
          <p:nvPr>
            <p:ph type="dt" sz="half" idx="10"/>
          </p:nvPr>
        </p:nvSpPr>
        <p:spPr/>
        <p:txBody>
          <a:bodyPr/>
          <a:lstStyle>
            <a:lvl1pPr>
              <a:defRPr/>
            </a:lvl1pPr>
          </a:lstStyle>
          <a:p>
            <a:pPr>
              <a:defRPr/>
            </a:pPr>
            <a:endParaRPr lang="en-AU" altLang="en-US"/>
          </a:p>
        </p:txBody>
      </p:sp>
      <p:sp>
        <p:nvSpPr>
          <p:cNvPr id="6" name="Footer Placeholder 4">
            <a:extLst>
              <a:ext uri="{FF2B5EF4-FFF2-40B4-BE49-F238E27FC236}">
                <a16:creationId xmlns:a16="http://schemas.microsoft.com/office/drawing/2014/main" id="{717C9FA5-7DA5-24D7-4A0B-C55D53905866}"/>
              </a:ext>
            </a:extLst>
          </p:cNvPr>
          <p:cNvSpPr>
            <a:spLocks noGrp="1"/>
          </p:cNvSpPr>
          <p:nvPr>
            <p:ph type="ftr" sz="quarter" idx="11"/>
          </p:nvPr>
        </p:nvSpPr>
        <p:spPr/>
        <p:txBody>
          <a:bodyPr/>
          <a:lstStyle>
            <a:lvl1pPr>
              <a:defRPr/>
            </a:lvl1pPr>
          </a:lstStyle>
          <a:p>
            <a:pPr>
              <a:defRPr/>
            </a:pPr>
            <a:endParaRPr lang="en-AU" altLang="en-US"/>
          </a:p>
        </p:txBody>
      </p:sp>
      <p:sp>
        <p:nvSpPr>
          <p:cNvPr id="7" name="Slide Number Placeholder 5">
            <a:extLst>
              <a:ext uri="{FF2B5EF4-FFF2-40B4-BE49-F238E27FC236}">
                <a16:creationId xmlns:a16="http://schemas.microsoft.com/office/drawing/2014/main" id="{2721C17D-CC0A-4FD3-27C3-AAF40B95EF72}"/>
              </a:ext>
            </a:extLst>
          </p:cNvPr>
          <p:cNvSpPr>
            <a:spLocks noGrp="1"/>
          </p:cNvSpPr>
          <p:nvPr>
            <p:ph type="sldNum" sz="quarter" idx="12"/>
          </p:nvPr>
        </p:nvSpPr>
        <p:spPr/>
        <p:txBody>
          <a:bodyPr/>
          <a:lstStyle>
            <a:lvl1pPr>
              <a:defRPr/>
            </a:lvl1pPr>
          </a:lstStyle>
          <a:p>
            <a:fld id="{3829A66E-8A23-7643-9748-ABD81B7F9521}" type="slidenum">
              <a:rPr lang="en-AU" altLang="en-US"/>
              <a:pPr/>
              <a:t>‹#›</a:t>
            </a:fld>
            <a:endParaRPr lang="en-AU" altLang="en-US"/>
          </a:p>
        </p:txBody>
      </p:sp>
    </p:spTree>
    <p:extLst>
      <p:ext uri="{BB962C8B-B14F-4D97-AF65-F5344CB8AC3E}">
        <p14:creationId xmlns:p14="http://schemas.microsoft.com/office/powerpoint/2010/main" val="964009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dirty="0"/>
              <a:t>Click icon to add picture</a:t>
            </a:r>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59E89474-C6DC-7CC2-BD6D-2ADD4782FBA8}"/>
              </a:ext>
            </a:extLst>
          </p:cNvPr>
          <p:cNvSpPr>
            <a:spLocks noGrp="1"/>
          </p:cNvSpPr>
          <p:nvPr>
            <p:ph type="dt" sz="half" idx="10"/>
          </p:nvPr>
        </p:nvSpPr>
        <p:spPr/>
        <p:txBody>
          <a:bodyPr/>
          <a:lstStyle>
            <a:lvl1pPr>
              <a:defRPr/>
            </a:lvl1pPr>
          </a:lstStyle>
          <a:p>
            <a:pPr>
              <a:defRPr/>
            </a:pPr>
            <a:endParaRPr lang="en-AU" altLang="en-US"/>
          </a:p>
        </p:txBody>
      </p:sp>
      <p:sp>
        <p:nvSpPr>
          <p:cNvPr id="6" name="Footer Placeholder 4">
            <a:extLst>
              <a:ext uri="{FF2B5EF4-FFF2-40B4-BE49-F238E27FC236}">
                <a16:creationId xmlns:a16="http://schemas.microsoft.com/office/drawing/2014/main" id="{9F996A64-2D7A-1A03-7CF8-57CFC1640D45}"/>
              </a:ext>
            </a:extLst>
          </p:cNvPr>
          <p:cNvSpPr>
            <a:spLocks noGrp="1"/>
          </p:cNvSpPr>
          <p:nvPr>
            <p:ph type="ftr" sz="quarter" idx="11"/>
          </p:nvPr>
        </p:nvSpPr>
        <p:spPr/>
        <p:txBody>
          <a:bodyPr/>
          <a:lstStyle>
            <a:lvl1pPr>
              <a:defRPr/>
            </a:lvl1pPr>
          </a:lstStyle>
          <a:p>
            <a:pPr>
              <a:defRPr/>
            </a:pPr>
            <a:endParaRPr lang="en-AU" altLang="en-US"/>
          </a:p>
        </p:txBody>
      </p:sp>
      <p:sp>
        <p:nvSpPr>
          <p:cNvPr id="7" name="Slide Number Placeholder 5">
            <a:extLst>
              <a:ext uri="{FF2B5EF4-FFF2-40B4-BE49-F238E27FC236}">
                <a16:creationId xmlns:a16="http://schemas.microsoft.com/office/drawing/2014/main" id="{077B4D15-8A66-B904-0D48-0E54FA12B0DA}"/>
              </a:ext>
            </a:extLst>
          </p:cNvPr>
          <p:cNvSpPr>
            <a:spLocks noGrp="1"/>
          </p:cNvSpPr>
          <p:nvPr>
            <p:ph type="sldNum" sz="quarter" idx="12"/>
          </p:nvPr>
        </p:nvSpPr>
        <p:spPr/>
        <p:txBody>
          <a:bodyPr/>
          <a:lstStyle>
            <a:lvl1pPr>
              <a:defRPr/>
            </a:lvl1pPr>
          </a:lstStyle>
          <a:p>
            <a:fld id="{BAFFDEBD-EEFB-0549-A944-C61C836E188C}" type="slidenum">
              <a:rPr lang="en-AU" altLang="en-US"/>
              <a:pPr/>
              <a:t>‹#›</a:t>
            </a:fld>
            <a:endParaRPr lang="en-AU" altLang="en-US"/>
          </a:p>
        </p:txBody>
      </p:sp>
    </p:spTree>
    <p:extLst>
      <p:ext uri="{BB962C8B-B14F-4D97-AF65-F5344CB8AC3E}">
        <p14:creationId xmlns:p14="http://schemas.microsoft.com/office/powerpoint/2010/main" val="3715632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6">
            <a:extLst>
              <a:ext uri="{FF2B5EF4-FFF2-40B4-BE49-F238E27FC236}">
                <a16:creationId xmlns:a16="http://schemas.microsoft.com/office/drawing/2014/main" id="{0DEB5571-9337-EBD8-0D98-F7AB05331852}"/>
              </a:ext>
            </a:extLst>
          </p:cNvPr>
          <p:cNvGrpSpPr>
            <a:grpSpLocks/>
          </p:cNvGrpSpPr>
          <p:nvPr/>
        </p:nvGrpSpPr>
        <p:grpSpPr bwMode="auto">
          <a:xfrm>
            <a:off x="-7938" y="-7938"/>
            <a:ext cx="9169401" cy="6873876"/>
            <a:chOff x="-8467" y="-8468"/>
            <a:chExt cx="9169805" cy="6874935"/>
          </a:xfrm>
        </p:grpSpPr>
        <p:sp>
          <p:nvSpPr>
            <p:cNvPr id="7" name="Freeform 6">
              <a:extLst>
                <a:ext uri="{FF2B5EF4-FFF2-40B4-BE49-F238E27FC236}">
                  <a16:creationId xmlns:a16="http://schemas.microsoft.com/office/drawing/2014/main" id="{CB67C647-EAA4-4CB5-E2B1-720D5C68FE5E}"/>
                </a:ext>
              </a:extLst>
            </p:cNvPr>
            <p:cNvSpPr/>
            <p:nvPr/>
          </p:nvSpPr>
          <p:spPr>
            <a:xfrm>
              <a:off x="-8467" y="4013290"/>
              <a:ext cx="45722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a:extLst>
                <a:ext uri="{FF2B5EF4-FFF2-40B4-BE49-F238E27FC236}">
                  <a16:creationId xmlns:a16="http://schemas.microsoft.com/office/drawing/2014/main" id="{9E2D916C-70BE-0414-849B-8531806000FD}"/>
                </a:ext>
              </a:extLst>
            </p:cNvPr>
            <p:cNvCxnSpPr/>
            <p:nvPr/>
          </p:nvCxnSpPr>
          <p:spPr>
            <a:xfrm flipV="1">
              <a:off x="5130497"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6A4C5CEF-0EFA-8EB8-3075-45FD4F462EC4}"/>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a:extLst>
                <a:ext uri="{FF2B5EF4-FFF2-40B4-BE49-F238E27FC236}">
                  <a16:creationId xmlns:a16="http://schemas.microsoft.com/office/drawing/2014/main" id="{E01371CE-6230-ACBB-09F8-AB894A11426C}"/>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6A58329F-3CBE-1A3D-8500-C6BF0F85DDFB}"/>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CEA66CDE-6A4F-2077-9AC1-B01A7BB499DD}"/>
                </a:ext>
              </a:extLst>
            </p:cNvPr>
            <p:cNvSpPr/>
            <p:nvPr/>
          </p:nvSpPr>
          <p:spPr>
            <a:xfrm>
              <a:off x="6638689" y="3919613"/>
              <a:ext cx="2513124"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7C2ADCBB-AC97-B4FC-25A7-800BCCC77D49}"/>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365573F5-6572-8F3F-91BE-48BCDE2D82E4}"/>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a:extLst>
                <a:ext uri="{FF2B5EF4-FFF2-40B4-BE49-F238E27FC236}">
                  <a16:creationId xmlns:a16="http://schemas.microsoft.com/office/drawing/2014/main" id="{069478FA-9AE4-00E5-87A6-400EA57A9A18}"/>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a:extLst>
                <a:ext uri="{FF2B5EF4-FFF2-40B4-BE49-F238E27FC236}">
                  <a16:creationId xmlns:a16="http://schemas.microsoft.com/office/drawing/2014/main" id="{7576BAAC-48AB-2FE4-3F76-F8562FC95B28}"/>
                </a:ext>
              </a:extLst>
            </p:cNvPr>
            <p:cNvSpPr/>
            <p:nvPr/>
          </p:nvSpPr>
          <p:spPr>
            <a:xfrm>
              <a:off x="8059564"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id="{82F8E8A8-2922-CD76-AD2F-00ACFE1F2AC4}"/>
              </a:ext>
            </a:extLst>
          </p:cNvPr>
          <p:cNvSpPr>
            <a:spLocks noGrp="1"/>
          </p:cNvSpPr>
          <p:nvPr>
            <p:ph type="title"/>
          </p:nvPr>
        </p:nvSpPr>
        <p:spPr bwMode="auto">
          <a:xfrm>
            <a:off x="609600" y="609600"/>
            <a:ext cx="6348413"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22FEDA39-60A1-A82B-CD9F-3DB90A189CC2}"/>
              </a:ext>
            </a:extLst>
          </p:cNvPr>
          <p:cNvSpPr>
            <a:spLocks noGrp="1"/>
          </p:cNvSpPr>
          <p:nvPr>
            <p:ph type="body" idx="1"/>
          </p:nvPr>
        </p:nvSpPr>
        <p:spPr bwMode="auto">
          <a:xfrm>
            <a:off x="609600" y="2160588"/>
            <a:ext cx="6348413"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BB3A9E51-FAC5-020B-2FF7-4F2FA491B85E}"/>
              </a:ext>
            </a:extLst>
          </p:cNvPr>
          <p:cNvSpPr>
            <a:spLocks noGrp="1"/>
          </p:cNvSpPr>
          <p:nvPr>
            <p:ph type="dt" sz="half" idx="2"/>
          </p:nvPr>
        </p:nvSpPr>
        <p:spPr>
          <a:xfrm>
            <a:off x="5405438" y="6042025"/>
            <a:ext cx="68421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AU" altLang="en-US"/>
          </a:p>
        </p:txBody>
      </p:sp>
      <p:sp>
        <p:nvSpPr>
          <p:cNvPr id="5" name="Footer Placeholder 4">
            <a:extLst>
              <a:ext uri="{FF2B5EF4-FFF2-40B4-BE49-F238E27FC236}">
                <a16:creationId xmlns:a16="http://schemas.microsoft.com/office/drawing/2014/main" id="{AA99F60B-73EE-AD14-4652-B9F7491C062E}"/>
              </a:ext>
            </a:extLst>
          </p:cNvPr>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AU" altLang="en-US"/>
          </a:p>
        </p:txBody>
      </p:sp>
      <p:sp>
        <p:nvSpPr>
          <p:cNvPr id="6" name="Slide Number Placeholder 5">
            <a:extLst>
              <a:ext uri="{FF2B5EF4-FFF2-40B4-BE49-F238E27FC236}">
                <a16:creationId xmlns:a16="http://schemas.microsoft.com/office/drawing/2014/main" id="{6B2402C9-0BFE-47F2-D2E9-03D48504746E}"/>
              </a:ext>
            </a:extLst>
          </p:cNvPr>
          <p:cNvSpPr>
            <a:spLocks noGrp="1"/>
          </p:cNvSpPr>
          <p:nvPr>
            <p:ph type="sldNum" sz="quarter" idx="4"/>
          </p:nvPr>
        </p:nvSpPr>
        <p:spPr>
          <a:xfrm>
            <a:off x="6445250" y="6042025"/>
            <a:ext cx="512763"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chemeClr val="accent1"/>
                </a:solidFill>
              </a:defRPr>
            </a:lvl1pPr>
          </a:lstStyle>
          <a:p>
            <a:fld id="{310B3CDF-BFA4-474C-A296-43952B97A2FC}" type="slidenum">
              <a:rPr lang="en-AU" altLang="en-US"/>
              <a:pPr/>
              <a:t>‹#›</a:t>
            </a:fld>
            <a:endParaRPr lang="en-AU" altLang="en-US"/>
          </a:p>
        </p:txBody>
      </p:sp>
    </p:spTree>
  </p:cSld>
  <p:clrMap bg1="lt1" tx1="dk1" bg2="lt2" tx2="dk2" accent1="accent1" accent2="accent2" accent3="accent3" accent4="accent4" accent5="accent5" accent6="accent6" hlink="hlink" folHlink="folHlink"/>
  <p:sldLayoutIdLst>
    <p:sldLayoutId id="2147483996" r:id="rId1"/>
    <p:sldLayoutId id="2147483983" r:id="rId2"/>
    <p:sldLayoutId id="2147483984" r:id="rId3"/>
    <p:sldLayoutId id="2147483985" r:id="rId4"/>
    <p:sldLayoutId id="2147483986" r:id="rId5"/>
    <p:sldLayoutId id="2147483987" r:id="rId6"/>
    <p:sldLayoutId id="2147483988" r:id="rId7"/>
    <p:sldLayoutId id="2147483989" r:id="rId8"/>
    <p:sldLayoutId id="2147483990" r:id="rId9"/>
    <p:sldLayoutId id="2147483991" r:id="rId10"/>
    <p:sldLayoutId id="2147483997" r:id="rId11"/>
    <p:sldLayoutId id="2147483992" r:id="rId12"/>
    <p:sldLayoutId id="2147483998" r:id="rId13"/>
    <p:sldLayoutId id="2147483993" r:id="rId14"/>
    <p:sldLayoutId id="2147483994" r:id="rId15"/>
    <p:sldLayoutId id="2147483995" r:id="rId16"/>
  </p:sldLayoutIdLst>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itchFamily="2"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itchFamily="2"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itchFamily="2"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itchFamily="2"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itchFamily="2"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4109F86B-542E-8CDD-012A-A6119A6EC9C8}"/>
              </a:ext>
            </a:extLst>
          </p:cNvPr>
          <p:cNvSpPr>
            <a:spLocks noGrp="1" noChangeArrowheads="1"/>
          </p:cNvSpPr>
          <p:nvPr>
            <p:ph type="ctrTitle"/>
          </p:nvPr>
        </p:nvSpPr>
        <p:spPr>
          <a:xfrm>
            <a:off x="990600" y="1125538"/>
            <a:ext cx="5826125" cy="1646237"/>
          </a:xfrm>
        </p:spPr>
        <p:txBody>
          <a:bodyPr/>
          <a:lstStyle/>
          <a:p>
            <a:pPr eaLnBrk="1" hangingPunct="1"/>
            <a:r>
              <a:rPr lang="en-NZ" altLang="en-US"/>
              <a:t>Political Factor</a:t>
            </a:r>
            <a:endParaRPr lang="en-AU" altLang="en-US"/>
          </a:p>
        </p:txBody>
      </p:sp>
      <p:sp>
        <p:nvSpPr>
          <p:cNvPr id="2051" name="Rectangle 3">
            <a:extLst>
              <a:ext uri="{FF2B5EF4-FFF2-40B4-BE49-F238E27FC236}">
                <a16:creationId xmlns:a16="http://schemas.microsoft.com/office/drawing/2014/main" id="{DA4244EF-1D88-2938-A510-C09827FCB21D}"/>
              </a:ext>
            </a:extLst>
          </p:cNvPr>
          <p:cNvSpPr>
            <a:spLocks noGrp="1" noChangeArrowheads="1"/>
          </p:cNvSpPr>
          <p:nvPr>
            <p:ph type="subTitle" idx="1"/>
          </p:nvPr>
        </p:nvSpPr>
        <p:spPr>
          <a:xfrm>
            <a:off x="1169988" y="4005263"/>
            <a:ext cx="7974012" cy="1752600"/>
          </a:xfrm>
        </p:spPr>
        <p:txBody>
          <a:bodyPr rtlCol="0">
            <a:normAutofit/>
          </a:bodyPr>
          <a:lstStyle/>
          <a:p>
            <a:pPr algn="l" eaLnBrk="1" fontAlgn="auto" hangingPunct="1">
              <a:spcAft>
                <a:spcPts val="0"/>
              </a:spcAft>
              <a:buFont typeface="Wingdings 3" charset="2"/>
              <a:buNone/>
              <a:defRPr/>
            </a:pPr>
            <a:r>
              <a:rPr lang="en-NZ" altLang="en-US" sz="2400" dirty="0"/>
              <a:t>AS91529</a:t>
            </a:r>
          </a:p>
          <a:p>
            <a:pPr algn="l" eaLnBrk="1" fontAlgn="auto" hangingPunct="1">
              <a:spcAft>
                <a:spcPts val="0"/>
              </a:spcAft>
              <a:buFont typeface="Wingdings 3" charset="2"/>
              <a:buNone/>
              <a:defRPr/>
            </a:pPr>
            <a:r>
              <a:rPr lang="en-NZ" altLang="en-US" sz="2400" dirty="0"/>
              <a:t>Level 3 Agricultural and Horticultural Science  </a:t>
            </a:r>
            <a:endParaRPr lang="en-AU" altLang="en-US" sz="2400"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2261DCAD-4973-3B06-9669-17EADCB11AF1}"/>
              </a:ext>
            </a:extLst>
          </p:cNvPr>
          <p:cNvSpPr txBox="1">
            <a:spLocks noChangeArrowheads="1"/>
          </p:cNvSpPr>
          <p:nvPr/>
        </p:nvSpPr>
        <p:spPr bwMode="auto">
          <a:xfrm>
            <a:off x="468313" y="404813"/>
            <a:ext cx="6348412"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defTabSz="45720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defTabSz="4572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defTabSz="4572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defTabSz="4572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r>
              <a:rPr lang="en-US" altLang="en-US" sz="3600">
                <a:solidFill>
                  <a:schemeClr val="accent1"/>
                </a:solidFill>
              </a:rPr>
              <a:t>Tariffs</a:t>
            </a:r>
          </a:p>
        </p:txBody>
      </p:sp>
      <p:sp>
        <p:nvSpPr>
          <p:cNvPr id="6" name="Rectangle 3">
            <a:extLst>
              <a:ext uri="{FF2B5EF4-FFF2-40B4-BE49-F238E27FC236}">
                <a16:creationId xmlns:a16="http://schemas.microsoft.com/office/drawing/2014/main" id="{E231714B-E993-4F3D-561B-786ABAF0C0A7}"/>
              </a:ext>
            </a:extLst>
          </p:cNvPr>
          <p:cNvSpPr txBox="1">
            <a:spLocks noChangeArrowheads="1"/>
          </p:cNvSpPr>
          <p:nvPr/>
        </p:nvSpPr>
        <p:spPr bwMode="auto">
          <a:xfrm>
            <a:off x="333375" y="1209675"/>
            <a:ext cx="7488238"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457200">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defTabSz="45720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defTabSz="4572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defTabSz="4572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defTabSz="4572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r>
              <a:rPr lang="en-US" altLang="en-US" sz="2400"/>
              <a:t>A tariff is a tax levied (added) to a product imported into a country to raise the price of the imported product.</a:t>
            </a:r>
            <a:endParaRPr lang="en-AU" altLang="en-US" sz="2400"/>
          </a:p>
        </p:txBody>
      </p:sp>
      <p:pic>
        <p:nvPicPr>
          <p:cNvPr id="14340" name="Picture 3">
            <a:extLst>
              <a:ext uri="{FF2B5EF4-FFF2-40B4-BE49-F238E27FC236}">
                <a16:creationId xmlns:a16="http://schemas.microsoft.com/office/drawing/2014/main" id="{4259EBC6-EA80-72C6-0034-FE008AE8F09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0525" y="2708275"/>
            <a:ext cx="6502400" cy="310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a:extLst>
              <a:ext uri="{FF2B5EF4-FFF2-40B4-BE49-F238E27FC236}">
                <a16:creationId xmlns:a16="http://schemas.microsoft.com/office/drawing/2014/main" id="{9330C029-E16E-B781-119A-BB294FD7D3C1}"/>
              </a:ext>
            </a:extLst>
          </p:cNvPr>
          <p:cNvSpPr>
            <a:spLocks noGrp="1"/>
          </p:cNvSpPr>
          <p:nvPr>
            <p:ph idx="1"/>
          </p:nvPr>
        </p:nvSpPr>
        <p:spPr>
          <a:xfrm>
            <a:off x="609600" y="620713"/>
            <a:ext cx="6986588" cy="5421312"/>
          </a:xfrm>
        </p:spPr>
        <p:txBody>
          <a:bodyPr/>
          <a:lstStyle/>
          <a:p>
            <a:r>
              <a:rPr lang="en-GB" altLang="en-US" sz="2000"/>
              <a:t>Duties imposed on imported goods.</a:t>
            </a:r>
            <a:endParaRPr lang="en-NZ" altLang="en-US" sz="2000"/>
          </a:p>
          <a:p>
            <a:r>
              <a:rPr lang="en-GB" altLang="en-US" sz="2000"/>
              <a:t>Is a rate or % of value of a good.</a:t>
            </a:r>
            <a:endParaRPr lang="en-NZ" altLang="en-US" sz="2000"/>
          </a:p>
          <a:p>
            <a:r>
              <a:rPr lang="en-GB" altLang="en-US" sz="2000"/>
              <a:t>Can be set based on:</a:t>
            </a:r>
            <a:endParaRPr lang="en-NZ" altLang="en-US" sz="2000"/>
          </a:p>
          <a:p>
            <a:pPr lvl="1"/>
            <a:r>
              <a:rPr lang="en-GB" altLang="en-US" sz="2000"/>
              <a:t>Type of good</a:t>
            </a:r>
            <a:endParaRPr lang="en-NZ" altLang="en-US" sz="2000"/>
          </a:p>
          <a:p>
            <a:pPr lvl="1"/>
            <a:r>
              <a:rPr lang="en-GB" altLang="en-US" sz="2000"/>
              <a:t>Country of origin</a:t>
            </a:r>
            <a:endParaRPr lang="en-NZ" altLang="en-US" sz="2000"/>
          </a:p>
          <a:p>
            <a:pPr lvl="1"/>
            <a:r>
              <a:rPr lang="en-GB" altLang="en-US" sz="2000"/>
              <a:t>Value of the good</a:t>
            </a:r>
            <a:endParaRPr lang="en-NZ" altLang="en-US" sz="2000"/>
          </a:p>
          <a:p>
            <a:r>
              <a:rPr lang="en-GB" altLang="en-US" sz="2000"/>
              <a:t> Used where a product is competing with domestically produced goods.</a:t>
            </a:r>
            <a:endParaRPr lang="en-NZ" altLang="en-US" sz="2000"/>
          </a:p>
          <a:p>
            <a:r>
              <a:rPr lang="en-GB" altLang="en-US" sz="2000"/>
              <a:t>Raises the price of imported products.</a:t>
            </a:r>
            <a:endParaRPr lang="en-NZ" altLang="en-US" sz="2000"/>
          </a:p>
          <a:p>
            <a:r>
              <a:rPr lang="en-GB" altLang="en-US" sz="2000"/>
              <a:t>Tariffs allow local producers to raise their prices to ensure profitability while remaining competitive with the imported good.</a:t>
            </a:r>
            <a:endParaRPr lang="en-NZ" altLang="en-US" sz="2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Content Placeholder 3">
            <a:extLst>
              <a:ext uri="{FF2B5EF4-FFF2-40B4-BE49-F238E27FC236}">
                <a16:creationId xmlns:a16="http://schemas.microsoft.com/office/drawing/2014/main" id="{3081CA4B-4A5B-AA4E-A244-7E9A9471AFCA}"/>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684213" y="1412875"/>
            <a:ext cx="6427787" cy="4130675"/>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id="{2A85FB63-41A3-39BB-361D-6FA00F295A6B}"/>
              </a:ext>
            </a:extLst>
          </p:cNvPr>
          <p:cNvSpPr>
            <a:spLocks noGrp="1"/>
          </p:cNvSpPr>
          <p:nvPr>
            <p:ph idx="1"/>
          </p:nvPr>
        </p:nvSpPr>
        <p:spPr>
          <a:xfrm>
            <a:off x="617538" y="1341438"/>
            <a:ext cx="6348412" cy="1871662"/>
          </a:xfrm>
        </p:spPr>
        <p:txBody>
          <a:bodyPr/>
          <a:lstStyle/>
          <a:p>
            <a:pPr eaLnBrk="1" hangingPunct="1"/>
            <a:r>
              <a:rPr lang="en-US" altLang="en-US"/>
              <a:t>The </a:t>
            </a:r>
            <a:r>
              <a:rPr lang="en-US" altLang="en-US" b="1"/>
              <a:t>maximum</a:t>
            </a:r>
            <a:r>
              <a:rPr lang="en-US" altLang="en-US"/>
              <a:t> quantity of primary product which will be accepted by an importing country. To protect home producers.</a:t>
            </a:r>
          </a:p>
          <a:p>
            <a:pPr lvl="1" eaLnBrk="1" hangingPunct="1"/>
            <a:r>
              <a:rPr lang="en-US" altLang="en-US"/>
              <a:t>E.g. the EC (European Community) will only accept a specified quantity of butter and meat each year from NZ. These have to be negotiated at regular intervals.</a:t>
            </a:r>
            <a:endParaRPr lang="en-AU" altLang="en-US"/>
          </a:p>
          <a:p>
            <a:endParaRPr lang="en-NZ" altLang="en-US"/>
          </a:p>
        </p:txBody>
      </p:sp>
      <p:sp>
        <p:nvSpPr>
          <p:cNvPr id="17411" name="Rectangle 2">
            <a:extLst>
              <a:ext uri="{FF2B5EF4-FFF2-40B4-BE49-F238E27FC236}">
                <a16:creationId xmlns:a16="http://schemas.microsoft.com/office/drawing/2014/main" id="{C279C92E-92E9-7EB8-45E5-2EF904BDA682}"/>
              </a:ext>
            </a:extLst>
          </p:cNvPr>
          <p:cNvSpPr>
            <a:spLocks noGrp="1" noChangeArrowheads="1"/>
          </p:cNvSpPr>
          <p:nvPr>
            <p:ph type="title"/>
          </p:nvPr>
        </p:nvSpPr>
        <p:spPr>
          <a:xfrm>
            <a:off x="609600" y="609600"/>
            <a:ext cx="6348413" cy="731838"/>
          </a:xfrm>
        </p:spPr>
        <p:txBody>
          <a:bodyPr/>
          <a:lstStyle/>
          <a:p>
            <a:pPr eaLnBrk="1" hangingPunct="1">
              <a:buFont typeface="Wingdings" pitchFamily="2" charset="2"/>
              <a:buNone/>
            </a:pPr>
            <a:r>
              <a:rPr lang="en-US" altLang="en-US"/>
              <a:t>Quotas</a:t>
            </a:r>
          </a:p>
        </p:txBody>
      </p:sp>
      <p:pic>
        <p:nvPicPr>
          <p:cNvPr id="17412" name="Picture 5">
            <a:extLst>
              <a:ext uri="{FF2B5EF4-FFF2-40B4-BE49-F238E27FC236}">
                <a16:creationId xmlns:a16="http://schemas.microsoft.com/office/drawing/2014/main" id="{5B7175BF-CBB7-451D-0FCB-7221FAA616E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08175" y="3198813"/>
            <a:ext cx="2879725"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id="{EDA88949-26F3-C2F2-6B45-596DFE781F49}"/>
              </a:ext>
            </a:extLst>
          </p:cNvPr>
          <p:cNvSpPr>
            <a:spLocks noGrp="1"/>
          </p:cNvSpPr>
          <p:nvPr>
            <p:ph idx="1"/>
          </p:nvPr>
        </p:nvSpPr>
        <p:spPr>
          <a:xfrm>
            <a:off x="609600" y="836613"/>
            <a:ext cx="7202488" cy="5205412"/>
          </a:xfrm>
        </p:spPr>
        <p:txBody>
          <a:bodyPr/>
          <a:lstStyle/>
          <a:p>
            <a:r>
              <a:rPr lang="en-GB" altLang="en-US" sz="2000"/>
              <a:t>Quotas work by restricting the quantity of imports in a given time period.  The restriction on the quantity of imports allows domestic producers to supply more goods and effectively protects them from unrestricted competition.</a:t>
            </a:r>
            <a:endParaRPr lang="en-NZ" altLang="en-US" sz="2000"/>
          </a:p>
          <a:p>
            <a:r>
              <a:rPr lang="en-GB" altLang="en-US" sz="2000"/>
              <a:t>Is a limit on the amount of a product which can be imported.</a:t>
            </a:r>
            <a:endParaRPr lang="en-NZ" altLang="en-US" sz="2000"/>
          </a:p>
          <a:p>
            <a:r>
              <a:rPr lang="en-GB" altLang="en-US" sz="2000"/>
              <a:t>Used to reduce the competition for domestic producers from imported products.</a:t>
            </a:r>
            <a:endParaRPr lang="en-NZ" altLang="en-US" sz="2000"/>
          </a:p>
          <a:p>
            <a:r>
              <a:rPr lang="en-GB" altLang="en-US" sz="2000"/>
              <a:t>Tries to be an amount great enough to top up local supply but not so great as to create a surplus.</a:t>
            </a:r>
            <a:endParaRPr lang="en-NZ" altLang="en-US" sz="2000"/>
          </a:p>
          <a:p>
            <a:r>
              <a:rPr lang="en-GB" altLang="en-US" sz="2000"/>
              <a:t>Tries to maintain prices received by the domestic producer.</a:t>
            </a:r>
            <a:endParaRPr lang="en-NZ" altLang="en-US" sz="2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3">
            <a:extLst>
              <a:ext uri="{FF2B5EF4-FFF2-40B4-BE49-F238E27FC236}">
                <a16:creationId xmlns:a16="http://schemas.microsoft.com/office/drawing/2014/main" id="{CA64DE90-4949-BCE9-853A-06DEB9D473B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8313" y="620713"/>
            <a:ext cx="7067550" cy="530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a:extLst>
              <a:ext uri="{FF2B5EF4-FFF2-40B4-BE49-F238E27FC236}">
                <a16:creationId xmlns:a16="http://schemas.microsoft.com/office/drawing/2014/main" id="{2E5F737E-73A0-45B1-D9D5-6A8B3DBA2A51}"/>
              </a:ext>
            </a:extLst>
          </p:cNvPr>
          <p:cNvSpPr>
            <a:spLocks noGrp="1"/>
          </p:cNvSpPr>
          <p:nvPr>
            <p:ph idx="1"/>
          </p:nvPr>
        </p:nvSpPr>
        <p:spPr>
          <a:xfrm>
            <a:off x="609600" y="1792288"/>
            <a:ext cx="6842125" cy="3881437"/>
          </a:xfrm>
        </p:spPr>
        <p:txBody>
          <a:bodyPr/>
          <a:lstStyle/>
          <a:p>
            <a:r>
              <a:rPr lang="en-NZ" altLang="en-US"/>
              <a:t>Both tariffs and quotas restrict supplies coming in from abroad and drive up prices. </a:t>
            </a:r>
          </a:p>
          <a:p>
            <a:r>
              <a:rPr lang="en-NZ" altLang="en-US"/>
              <a:t>The tariff works by raising prices and hence cutting the demand for imports while the sequence associated with quota goes the other way – restriction in supply forces prices up. </a:t>
            </a:r>
          </a:p>
          <a:p>
            <a:r>
              <a:rPr lang="en-NZ" altLang="en-US"/>
              <a:t>An import quota on a product normally will reduce the volume of that product traded, raise the prices in the importing country and reduce the price in the exporting country. </a:t>
            </a:r>
          </a:p>
          <a:p>
            <a:r>
              <a:rPr lang="en-NZ" altLang="en-US"/>
              <a:t>Any restrictions of international trade that is accomplished by a quota normally can also be accomplished by a tariff. </a:t>
            </a:r>
          </a:p>
        </p:txBody>
      </p:sp>
      <p:sp>
        <p:nvSpPr>
          <p:cNvPr id="20483" name="Rectangle 2">
            <a:extLst>
              <a:ext uri="{FF2B5EF4-FFF2-40B4-BE49-F238E27FC236}">
                <a16:creationId xmlns:a16="http://schemas.microsoft.com/office/drawing/2014/main" id="{C939F3E2-C579-6DFE-B187-371B37FF1782}"/>
              </a:ext>
            </a:extLst>
          </p:cNvPr>
          <p:cNvSpPr>
            <a:spLocks noGrp="1" noChangeArrowheads="1"/>
          </p:cNvSpPr>
          <p:nvPr>
            <p:ph type="title"/>
          </p:nvPr>
        </p:nvSpPr>
        <p:spPr>
          <a:xfrm>
            <a:off x="609600" y="692150"/>
            <a:ext cx="6348413" cy="731838"/>
          </a:xfrm>
        </p:spPr>
        <p:txBody>
          <a:bodyPr/>
          <a:lstStyle/>
          <a:p>
            <a:pPr eaLnBrk="1" hangingPunct="1">
              <a:buFont typeface="Wingdings" pitchFamily="2" charset="2"/>
              <a:buNone/>
            </a:pPr>
            <a:r>
              <a:rPr lang="en-US" altLang="en-US"/>
              <a:t>How tariffs and quotas work</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4DFBE1F9-13AB-89BC-0657-23899AD40D3D}"/>
              </a:ext>
            </a:extLst>
          </p:cNvPr>
          <p:cNvSpPr>
            <a:spLocks noGrp="1" noChangeArrowheads="1"/>
          </p:cNvSpPr>
          <p:nvPr>
            <p:ph type="title"/>
          </p:nvPr>
        </p:nvSpPr>
        <p:spPr>
          <a:xfrm>
            <a:off x="609600" y="333375"/>
            <a:ext cx="6348413" cy="1320800"/>
          </a:xfrm>
        </p:spPr>
        <p:txBody>
          <a:bodyPr/>
          <a:lstStyle/>
          <a:p>
            <a:pPr eaLnBrk="1" hangingPunct="1"/>
            <a:r>
              <a:rPr lang="en-US" altLang="en-US"/>
              <a:t>International commodity agreements</a:t>
            </a:r>
            <a:endParaRPr lang="en-AU" altLang="en-US"/>
          </a:p>
        </p:txBody>
      </p:sp>
      <p:sp>
        <p:nvSpPr>
          <p:cNvPr id="6147" name="Rectangle 3">
            <a:extLst>
              <a:ext uri="{FF2B5EF4-FFF2-40B4-BE49-F238E27FC236}">
                <a16:creationId xmlns:a16="http://schemas.microsoft.com/office/drawing/2014/main" id="{E78789AA-BBDB-C7AA-2A91-12809517CB5F}"/>
              </a:ext>
            </a:extLst>
          </p:cNvPr>
          <p:cNvSpPr>
            <a:spLocks noGrp="1" noChangeArrowheads="1"/>
          </p:cNvSpPr>
          <p:nvPr>
            <p:ph idx="1"/>
          </p:nvPr>
        </p:nvSpPr>
        <p:spPr>
          <a:xfrm>
            <a:off x="290513" y="1641475"/>
            <a:ext cx="7737475" cy="4883150"/>
          </a:xfrm>
        </p:spPr>
        <p:txBody>
          <a:bodyPr/>
          <a:lstStyle/>
          <a:p>
            <a:pPr marL="0" indent="0" eaLnBrk="1" hangingPunct="1">
              <a:buFont typeface="Wingdings 3" panose="05040102010807070707" pitchFamily="18" charset="2"/>
              <a:buNone/>
              <a:defRPr/>
            </a:pPr>
            <a:r>
              <a:rPr lang="en-US" altLang="en-US" sz="2000" dirty="0"/>
              <a:t>International commodity (trading) agreements are negotiations between governments that decide which products should be traded and at what quantities. </a:t>
            </a:r>
          </a:p>
          <a:p>
            <a:pPr>
              <a:buFont typeface="Wingdings 3" panose="05040102010807070707" pitchFamily="18" charset="2"/>
              <a:buChar char=""/>
              <a:defRPr/>
            </a:pPr>
            <a:r>
              <a:rPr lang="en-US" altLang="en-US" sz="2000" dirty="0"/>
              <a:t>TPP (Trans-Pacific Partnership)</a:t>
            </a:r>
            <a:r>
              <a:rPr lang="en-NZ" sz="2000" dirty="0"/>
              <a:t> is a free trade agreement (FTA) that will liberalise trade and investment between 12 Pacific-rim countries: New Zealand, Australia, Brunei Darussalam, Canada, Chile, Japan, Malaysia, Mexico, Peru, Singapore, the United States and Viet Nam.  </a:t>
            </a:r>
          </a:p>
          <a:p>
            <a:pPr lvl="1">
              <a:buFont typeface="Wingdings 3" panose="05040102010807070707" pitchFamily="18" charset="2"/>
              <a:buChar char=""/>
              <a:defRPr/>
            </a:pPr>
            <a:r>
              <a:rPr lang="en-NZ" sz="1800" dirty="0"/>
              <a:t>It was signed by the 12 countries on 4 February 2016 in Auckland, but has not yet entered into force.  </a:t>
            </a:r>
          </a:p>
          <a:p>
            <a:pPr lvl="1">
              <a:buFont typeface="Wingdings 3" panose="05040102010807070707" pitchFamily="18" charset="2"/>
              <a:buChar char=""/>
              <a:defRPr/>
            </a:pPr>
            <a:r>
              <a:rPr lang="en-NZ" sz="1800" dirty="0"/>
              <a:t>TPP will give New Zealand better access to globally significant markets. </a:t>
            </a:r>
          </a:p>
          <a:p>
            <a:pPr lvl="1">
              <a:buFont typeface="Wingdings 3" panose="05040102010807070707" pitchFamily="18" charset="2"/>
              <a:buChar char=""/>
              <a:defRPr/>
            </a:pPr>
            <a:r>
              <a:rPr lang="en-NZ" sz="1800" dirty="0"/>
              <a:t>It will diversify New Zealand's trade and investment relationships, and provide a platform to build on the NZ$28 billion of New Zealand goods and services exported to TPP countries in 2014.</a:t>
            </a:r>
          </a:p>
          <a:p>
            <a:pPr marL="0" indent="0" eaLnBrk="1" hangingPunct="1">
              <a:buFont typeface="Wingdings 3" panose="05040102010807070707" pitchFamily="18" charset="2"/>
              <a:buNone/>
              <a:defRPr/>
            </a:pPr>
            <a:endParaRPr lang="en-US" altLang="en-US" sz="2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1000"/>
                                        <p:tgtEl>
                                          <p:spTgt spid="6147">
                                            <p:txEl>
                                              <p:pRg st="0" end="0"/>
                                            </p:txEl>
                                          </p:spTgt>
                                        </p:tgtEl>
                                      </p:cBhvr>
                                    </p:animEffect>
                                    <p:anim calcmode="lin" valueType="num">
                                      <p:cBhvr>
                                        <p:cTn id="8" dur="1000" fill="hold"/>
                                        <p:tgtEl>
                                          <p:spTgt spid="61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14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6147">
                                            <p:txEl>
                                              <p:pRg st="1" end="1"/>
                                            </p:txEl>
                                          </p:spTgt>
                                        </p:tgtEl>
                                        <p:attrNameLst>
                                          <p:attrName>style.visibility</p:attrName>
                                        </p:attrNameLst>
                                      </p:cBhvr>
                                      <p:to>
                                        <p:strVal val="visible"/>
                                      </p:to>
                                    </p:set>
                                    <p:animEffect transition="in" filter="fade">
                                      <p:cBhvr>
                                        <p:cTn id="14" dur="1000"/>
                                        <p:tgtEl>
                                          <p:spTgt spid="6147">
                                            <p:txEl>
                                              <p:pRg st="1" end="1"/>
                                            </p:txEl>
                                          </p:spTgt>
                                        </p:tgtEl>
                                      </p:cBhvr>
                                    </p:animEffect>
                                    <p:anim calcmode="lin" valueType="num">
                                      <p:cBhvr>
                                        <p:cTn id="15" dur="1000" fill="hold"/>
                                        <p:tgtEl>
                                          <p:spTgt spid="614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147">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Effect transition="in" filter="fade">
                                      <p:cBhvr>
                                        <p:cTn id="19" dur="1000"/>
                                        <p:tgtEl>
                                          <p:spTgt spid="6147">
                                            <p:txEl>
                                              <p:pRg st="2" end="2"/>
                                            </p:txEl>
                                          </p:spTgt>
                                        </p:tgtEl>
                                      </p:cBhvr>
                                    </p:animEffect>
                                    <p:anim calcmode="lin" valueType="num">
                                      <p:cBhvr>
                                        <p:cTn id="20" dur="1000" fill="hold"/>
                                        <p:tgtEl>
                                          <p:spTgt spid="614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6147">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6147">
                                            <p:txEl>
                                              <p:pRg st="3" end="3"/>
                                            </p:txEl>
                                          </p:spTgt>
                                        </p:tgtEl>
                                        <p:attrNameLst>
                                          <p:attrName>style.visibility</p:attrName>
                                        </p:attrNameLst>
                                      </p:cBhvr>
                                      <p:to>
                                        <p:strVal val="visible"/>
                                      </p:to>
                                    </p:set>
                                    <p:animEffect transition="in" filter="fade">
                                      <p:cBhvr>
                                        <p:cTn id="24" dur="1000"/>
                                        <p:tgtEl>
                                          <p:spTgt spid="6147">
                                            <p:txEl>
                                              <p:pRg st="3" end="3"/>
                                            </p:txEl>
                                          </p:spTgt>
                                        </p:tgtEl>
                                      </p:cBhvr>
                                    </p:animEffect>
                                    <p:anim calcmode="lin" valueType="num">
                                      <p:cBhvr>
                                        <p:cTn id="25" dur="1000" fill="hold"/>
                                        <p:tgtEl>
                                          <p:spTgt spid="6147">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6147">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6147">
                                            <p:txEl>
                                              <p:pRg st="4" end="4"/>
                                            </p:txEl>
                                          </p:spTgt>
                                        </p:tgtEl>
                                        <p:attrNameLst>
                                          <p:attrName>style.visibility</p:attrName>
                                        </p:attrNameLst>
                                      </p:cBhvr>
                                      <p:to>
                                        <p:strVal val="visible"/>
                                      </p:to>
                                    </p:set>
                                    <p:animEffect transition="in" filter="fade">
                                      <p:cBhvr>
                                        <p:cTn id="29" dur="1000"/>
                                        <p:tgtEl>
                                          <p:spTgt spid="6147">
                                            <p:txEl>
                                              <p:pRg st="4" end="4"/>
                                            </p:txEl>
                                          </p:spTgt>
                                        </p:tgtEl>
                                      </p:cBhvr>
                                    </p:animEffect>
                                    <p:anim calcmode="lin" valueType="num">
                                      <p:cBhvr>
                                        <p:cTn id="30" dur="1000" fill="hold"/>
                                        <p:tgtEl>
                                          <p:spTgt spid="6147">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614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a:extLst>
              <a:ext uri="{FF2B5EF4-FFF2-40B4-BE49-F238E27FC236}">
                <a16:creationId xmlns:a16="http://schemas.microsoft.com/office/drawing/2014/main" id="{2DC82899-4E97-25B5-0F1F-366EE206EB9B}"/>
              </a:ext>
            </a:extLst>
          </p:cNvPr>
          <p:cNvSpPr>
            <a:spLocks noGrp="1"/>
          </p:cNvSpPr>
          <p:nvPr>
            <p:ph idx="1"/>
          </p:nvPr>
        </p:nvSpPr>
        <p:spPr>
          <a:xfrm>
            <a:off x="395288" y="260350"/>
            <a:ext cx="7632700" cy="6337300"/>
          </a:xfrm>
        </p:spPr>
        <p:txBody>
          <a:bodyPr/>
          <a:lstStyle/>
          <a:p>
            <a:pPr eaLnBrk="1" hangingPunct="1"/>
            <a:r>
              <a:rPr lang="en-US" altLang="en-US" sz="2000"/>
              <a:t>EU (European Union) is an association of European countries that aim to:</a:t>
            </a:r>
          </a:p>
          <a:p>
            <a:pPr lvl="1" eaLnBrk="1" hangingPunct="1"/>
            <a:r>
              <a:rPr lang="en-US" altLang="en-US" sz="2000"/>
              <a:t>Eliminate custom duties and trade restrictions between members</a:t>
            </a:r>
          </a:p>
          <a:p>
            <a:pPr lvl="1" eaLnBrk="1" hangingPunct="1"/>
            <a:r>
              <a:rPr lang="en-US" altLang="en-US" sz="2000"/>
              <a:t>Establish a common external tariff</a:t>
            </a:r>
          </a:p>
          <a:p>
            <a:pPr lvl="1" eaLnBrk="1" hangingPunct="1"/>
            <a:r>
              <a:rPr lang="en-US" altLang="en-US" sz="2000"/>
              <a:t>Encourage free movement of </a:t>
            </a:r>
            <a:r>
              <a:rPr lang="en-NZ" altLang="en-US" sz="2000"/>
              <a:t>labour</a:t>
            </a:r>
            <a:r>
              <a:rPr lang="en-US" altLang="en-US" sz="2000"/>
              <a:t> (workers) between member countries</a:t>
            </a:r>
          </a:p>
          <a:p>
            <a:pPr lvl="1" eaLnBrk="1" hangingPunct="1"/>
            <a:r>
              <a:rPr lang="en-US" altLang="en-US" sz="2000"/>
              <a:t> Establish common economic policies for agriculture.</a:t>
            </a:r>
          </a:p>
          <a:p>
            <a:pPr eaLnBrk="1" hangingPunct="1"/>
            <a:r>
              <a:rPr lang="en-US" altLang="en-US" sz="2000"/>
              <a:t>GATT (General Agreement on Tariffs and Trade) is an international agreement to reduce trade restrictions.  It aims to negotiate tariff reductions and eliminate import quotas. </a:t>
            </a:r>
          </a:p>
          <a:p>
            <a:pPr eaLnBrk="1" hangingPunct="1"/>
            <a:r>
              <a:rPr lang="en-US" altLang="en-US" sz="2000"/>
              <a:t>CER (Closer Economic Relations) is an agreement between New Zealand  and Australia that aims to expand the export opportunities of both countries by reducing the trade barriers between them.  For some products these barriers include duty (an import tax) and restrictions on the quantity imported. </a:t>
            </a:r>
          </a:p>
          <a:p>
            <a:pPr lvl="1" eaLnBrk="1" hangingPunct="1"/>
            <a:endParaRPr lang="en-US" altLang="en-US" sz="2000"/>
          </a:p>
          <a:p>
            <a:pPr eaLnBrk="1" hangingPunct="1"/>
            <a:endParaRPr lang="en-AU" altLang="en-US" sz="2600"/>
          </a:p>
          <a:p>
            <a:endParaRPr lang="en-NZ"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A99577D9-B85E-62A1-A644-0B33B6D861FA}"/>
              </a:ext>
            </a:extLst>
          </p:cNvPr>
          <p:cNvSpPr>
            <a:spLocks noGrp="1"/>
          </p:cNvSpPr>
          <p:nvPr>
            <p:ph type="title"/>
          </p:nvPr>
        </p:nvSpPr>
        <p:spPr>
          <a:xfrm>
            <a:off x="609600" y="609600"/>
            <a:ext cx="6348413" cy="587375"/>
          </a:xfrm>
        </p:spPr>
        <p:txBody>
          <a:bodyPr/>
          <a:lstStyle/>
          <a:p>
            <a:r>
              <a:rPr lang="en-NZ" altLang="en-US"/>
              <a:t>Food Aid</a:t>
            </a:r>
          </a:p>
        </p:txBody>
      </p:sp>
      <p:sp>
        <p:nvSpPr>
          <p:cNvPr id="23555" name="Content Placeholder 2">
            <a:extLst>
              <a:ext uri="{FF2B5EF4-FFF2-40B4-BE49-F238E27FC236}">
                <a16:creationId xmlns:a16="http://schemas.microsoft.com/office/drawing/2014/main" id="{213AC4A0-CF05-BE97-B7A2-74039E3C4FB8}"/>
              </a:ext>
            </a:extLst>
          </p:cNvPr>
          <p:cNvSpPr>
            <a:spLocks noGrp="1"/>
          </p:cNvSpPr>
          <p:nvPr>
            <p:ph idx="1"/>
          </p:nvPr>
        </p:nvSpPr>
        <p:spPr>
          <a:xfrm>
            <a:off x="630238" y="1412875"/>
            <a:ext cx="6348412" cy="1295400"/>
          </a:xfrm>
        </p:spPr>
        <p:txBody>
          <a:bodyPr/>
          <a:lstStyle/>
          <a:p>
            <a:r>
              <a:rPr lang="en-NZ" altLang="en-US"/>
              <a:t>Government provides food aid or relief instead of money for goods.  </a:t>
            </a:r>
          </a:p>
          <a:p>
            <a:r>
              <a:rPr lang="en-NZ" altLang="en-US"/>
              <a:t>Mostly used in 3</a:t>
            </a:r>
            <a:r>
              <a:rPr lang="en-NZ" altLang="en-US" baseline="30000"/>
              <a:t>rd</a:t>
            </a:r>
            <a:r>
              <a:rPr lang="en-NZ" altLang="en-US"/>
              <a:t> world countries. </a:t>
            </a:r>
          </a:p>
        </p:txBody>
      </p:sp>
      <p:sp>
        <p:nvSpPr>
          <p:cNvPr id="23556" name="Title 1">
            <a:extLst>
              <a:ext uri="{FF2B5EF4-FFF2-40B4-BE49-F238E27FC236}">
                <a16:creationId xmlns:a16="http://schemas.microsoft.com/office/drawing/2014/main" id="{8B3164AB-0636-7F20-8829-C036E55E866C}"/>
              </a:ext>
            </a:extLst>
          </p:cNvPr>
          <p:cNvSpPr txBox="1">
            <a:spLocks/>
          </p:cNvSpPr>
          <p:nvPr/>
        </p:nvSpPr>
        <p:spPr bwMode="auto">
          <a:xfrm>
            <a:off x="641350" y="2716213"/>
            <a:ext cx="6348413"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defTabSz="45720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defTabSz="4572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defTabSz="4572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defTabSz="4572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spcBef>
                <a:spcPct val="0"/>
              </a:spcBef>
              <a:buClrTx/>
              <a:buSzTx/>
              <a:buFontTx/>
              <a:buNone/>
            </a:pPr>
            <a:r>
              <a:rPr lang="en-NZ" altLang="en-US" sz="3600">
                <a:solidFill>
                  <a:schemeClr val="accent1"/>
                </a:solidFill>
              </a:rPr>
              <a:t>Guaranteed price schemes</a:t>
            </a:r>
          </a:p>
        </p:txBody>
      </p:sp>
      <p:sp>
        <p:nvSpPr>
          <p:cNvPr id="23557" name="Content Placeholder 2">
            <a:extLst>
              <a:ext uri="{FF2B5EF4-FFF2-40B4-BE49-F238E27FC236}">
                <a16:creationId xmlns:a16="http://schemas.microsoft.com/office/drawing/2014/main" id="{1BA3C4DD-45C0-4893-774B-445B83384179}"/>
              </a:ext>
            </a:extLst>
          </p:cNvPr>
          <p:cNvSpPr txBox="1">
            <a:spLocks/>
          </p:cNvSpPr>
          <p:nvPr/>
        </p:nvSpPr>
        <p:spPr bwMode="auto">
          <a:xfrm>
            <a:off x="755650" y="3644900"/>
            <a:ext cx="6348413"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457200">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defTabSz="45720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defTabSz="4572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defTabSz="4572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defTabSz="4572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r>
              <a:rPr lang="en-NZ" altLang="en-US"/>
              <a:t>Government guarantees a particular price for goods.  If normal market forces does not reach this price, then the government will make up the difference.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10FC3657-B7E5-87B5-6579-5860C4547297}"/>
              </a:ext>
            </a:extLst>
          </p:cNvPr>
          <p:cNvSpPr>
            <a:spLocks noGrp="1"/>
          </p:cNvSpPr>
          <p:nvPr>
            <p:ph type="title"/>
          </p:nvPr>
        </p:nvSpPr>
        <p:spPr>
          <a:xfrm>
            <a:off x="609600" y="609600"/>
            <a:ext cx="6348413" cy="803275"/>
          </a:xfrm>
        </p:spPr>
        <p:txBody>
          <a:bodyPr/>
          <a:lstStyle/>
          <a:p>
            <a:r>
              <a:rPr lang="en-GB" altLang="en-US" b="1"/>
              <a:t>The Basis for Trade</a:t>
            </a:r>
            <a:br>
              <a:rPr lang="en-NZ" altLang="en-US" b="1"/>
            </a:br>
            <a:endParaRPr lang="en-NZ" altLang="en-US"/>
          </a:p>
        </p:txBody>
      </p:sp>
      <p:sp>
        <p:nvSpPr>
          <p:cNvPr id="3" name="Content Placeholder 2">
            <a:extLst>
              <a:ext uri="{FF2B5EF4-FFF2-40B4-BE49-F238E27FC236}">
                <a16:creationId xmlns:a16="http://schemas.microsoft.com/office/drawing/2014/main" id="{B1EA9C49-94FC-F5B1-C136-EBF5F724C115}"/>
              </a:ext>
            </a:extLst>
          </p:cNvPr>
          <p:cNvSpPr>
            <a:spLocks noGrp="1"/>
          </p:cNvSpPr>
          <p:nvPr>
            <p:ph idx="1"/>
          </p:nvPr>
        </p:nvSpPr>
        <p:spPr>
          <a:xfrm>
            <a:off x="609600" y="1628775"/>
            <a:ext cx="7058025" cy="4824413"/>
          </a:xfrm>
        </p:spPr>
        <p:txBody>
          <a:bodyPr/>
          <a:lstStyle/>
          <a:p>
            <a:pPr>
              <a:buFont typeface="Wingdings 3" panose="05040102010807070707" pitchFamily="18" charset="2"/>
              <a:buChar char=""/>
              <a:defRPr/>
            </a:pPr>
            <a:r>
              <a:rPr lang="en-GB" altLang="en-US" dirty="0">
                <a:solidFill>
                  <a:schemeClr val="tx1"/>
                </a:solidFill>
                <a:latin typeface="Arial" panose="020B0604020202020204" pitchFamily="34" charset="0"/>
                <a:ea typeface="Times New Roman" panose="02020603050405020304" pitchFamily="18" charset="0"/>
                <a:cs typeface="Times New Roman" panose="02020603050405020304" pitchFamily="18" charset="0"/>
              </a:rPr>
              <a:t>Countries trade with each other to receive goods and services they can not produce themselves, or can only produce at a higher cost.  </a:t>
            </a:r>
          </a:p>
          <a:p>
            <a:pPr>
              <a:buFont typeface="Wingdings 3" panose="05040102010807070707" pitchFamily="18" charset="2"/>
              <a:buChar char=""/>
              <a:defRPr/>
            </a:pPr>
            <a:r>
              <a:rPr lang="en-GB" altLang="en-US" dirty="0">
                <a:solidFill>
                  <a:schemeClr val="tx1"/>
                </a:solidFill>
                <a:latin typeface="Arial" panose="020B0604020202020204" pitchFamily="34" charset="0"/>
                <a:ea typeface="Times New Roman" panose="02020603050405020304" pitchFamily="18" charset="0"/>
                <a:cs typeface="Times New Roman" panose="02020603050405020304" pitchFamily="18" charset="0"/>
              </a:rPr>
              <a:t>Countries will specialise in the production of goods and services in which they have a comparative advantage.  </a:t>
            </a:r>
          </a:p>
          <a:p>
            <a:pPr>
              <a:buFont typeface="Wingdings 3" panose="05040102010807070707" pitchFamily="18" charset="2"/>
              <a:buChar char=""/>
              <a:defRPr/>
            </a:pPr>
            <a:r>
              <a:rPr lang="en-GB" altLang="en-US" dirty="0">
                <a:solidFill>
                  <a:schemeClr val="tx1"/>
                </a:solidFill>
                <a:latin typeface="Arial" panose="020B0604020202020204" pitchFamily="34" charset="0"/>
                <a:ea typeface="Times New Roman" panose="02020603050405020304" pitchFamily="18" charset="0"/>
                <a:cs typeface="Times New Roman" panose="02020603050405020304" pitchFamily="18" charset="0"/>
              </a:rPr>
              <a:t>New Zealand has a comparative advantage in the production of primary goods and services.  </a:t>
            </a:r>
          </a:p>
          <a:p>
            <a:pPr lvl="1">
              <a:buFont typeface="Wingdings 3" panose="05040102010807070707" pitchFamily="18" charset="2"/>
              <a:buChar char=""/>
              <a:defRPr/>
            </a:pPr>
            <a:r>
              <a:rPr lang="en-GB" altLang="en-US" dirty="0">
                <a:solidFill>
                  <a:schemeClr val="tx1"/>
                </a:solidFill>
                <a:latin typeface="Arial" panose="020B0604020202020204" pitchFamily="34" charset="0"/>
                <a:ea typeface="Times New Roman" panose="02020603050405020304" pitchFamily="18" charset="0"/>
                <a:cs typeface="Times New Roman" panose="02020603050405020304" pitchFamily="18" charset="0"/>
              </a:rPr>
              <a:t>We have good growing conditions, suitable climate and soils compared with other countries.  </a:t>
            </a:r>
          </a:p>
          <a:p>
            <a:pPr lvl="1">
              <a:buFont typeface="Wingdings 3" panose="05040102010807070707" pitchFamily="18" charset="2"/>
              <a:buChar char=""/>
              <a:defRPr/>
            </a:pPr>
            <a:r>
              <a:rPr lang="en-GB" altLang="en-US" dirty="0">
                <a:solidFill>
                  <a:schemeClr val="tx1"/>
                </a:solidFill>
                <a:latin typeface="Arial" panose="020B0604020202020204" pitchFamily="34" charset="0"/>
                <a:ea typeface="Times New Roman" panose="02020603050405020304" pitchFamily="18" charset="0"/>
                <a:cs typeface="Times New Roman" panose="02020603050405020304" pitchFamily="18" charset="0"/>
              </a:rPr>
              <a:t>New Zealand has greater technical expertise, especially in the production of primary products (dairy, forestry) than many other countries.  </a:t>
            </a:r>
          </a:p>
          <a:p>
            <a:pPr lvl="1">
              <a:buFont typeface="Wingdings 3" panose="05040102010807070707" pitchFamily="18" charset="2"/>
              <a:buChar char=""/>
              <a:defRPr/>
            </a:pPr>
            <a:r>
              <a:rPr lang="en-GB" altLang="en-US" dirty="0">
                <a:solidFill>
                  <a:schemeClr val="tx1"/>
                </a:solidFill>
                <a:latin typeface="Arial" panose="020B0604020202020204" pitchFamily="34" charset="0"/>
                <a:ea typeface="Times New Roman" panose="02020603050405020304" pitchFamily="18" charset="0"/>
                <a:cs typeface="Times New Roman" panose="02020603050405020304" pitchFamily="18" charset="0"/>
              </a:rPr>
              <a:t>The closeness of our major cities to ports, good transport links and lower production costs add to New Zealand’s comparative advantage.</a:t>
            </a:r>
            <a:r>
              <a:rPr lang="en-NZ" altLang="en-US" sz="850" dirty="0">
                <a:solidFill>
                  <a:schemeClr val="tx1"/>
                </a:solidFill>
                <a:latin typeface="Arial" panose="020B0604020202020204" pitchFamily="34" charset="0"/>
              </a:rPr>
              <a:t> </a:t>
            </a:r>
            <a:endParaRPr lang="en-NZ" altLang="en-US" sz="2600" dirty="0">
              <a:solidFill>
                <a:schemeClr val="tx1"/>
              </a:solidFill>
              <a:latin typeface="Arial" panose="020B0604020202020204" pitchFamily="34" charset="0"/>
            </a:endParaRPr>
          </a:p>
          <a:p>
            <a:pPr>
              <a:buFont typeface="Wingdings 3" panose="05040102010807070707" pitchFamily="18" charset="2"/>
              <a:buChar char=""/>
              <a:defRPr/>
            </a:pPr>
            <a:endParaRPr lang="en-N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0D43A0D1-5D4A-A108-71B4-8A7A5803C0D2}"/>
              </a:ext>
            </a:extLst>
          </p:cNvPr>
          <p:cNvSpPr>
            <a:spLocks noGrp="1"/>
          </p:cNvSpPr>
          <p:nvPr>
            <p:ph type="title"/>
          </p:nvPr>
        </p:nvSpPr>
        <p:spPr>
          <a:xfrm>
            <a:off x="609600" y="609600"/>
            <a:ext cx="6348413" cy="803275"/>
          </a:xfrm>
        </p:spPr>
        <p:txBody>
          <a:bodyPr/>
          <a:lstStyle/>
          <a:p>
            <a:r>
              <a:rPr lang="en-GB" altLang="en-US" b="1"/>
              <a:t>Quarantine</a:t>
            </a:r>
            <a:br>
              <a:rPr lang="en-NZ" altLang="en-US" b="1"/>
            </a:br>
            <a:endParaRPr lang="en-NZ" altLang="en-US"/>
          </a:p>
        </p:txBody>
      </p:sp>
      <p:sp>
        <p:nvSpPr>
          <p:cNvPr id="24579" name="Content Placeholder 2">
            <a:extLst>
              <a:ext uri="{FF2B5EF4-FFF2-40B4-BE49-F238E27FC236}">
                <a16:creationId xmlns:a16="http://schemas.microsoft.com/office/drawing/2014/main" id="{1929E025-CE6A-1491-C553-52F7B95263FE}"/>
              </a:ext>
            </a:extLst>
          </p:cNvPr>
          <p:cNvSpPr>
            <a:spLocks noGrp="1"/>
          </p:cNvSpPr>
          <p:nvPr>
            <p:ph idx="1"/>
          </p:nvPr>
        </p:nvSpPr>
        <p:spPr>
          <a:xfrm>
            <a:off x="609600" y="1628775"/>
            <a:ext cx="6842125" cy="4413250"/>
          </a:xfrm>
        </p:spPr>
        <p:txBody>
          <a:bodyPr/>
          <a:lstStyle/>
          <a:p>
            <a:r>
              <a:rPr lang="en-GB" altLang="en-US"/>
              <a:t>Imposed by an importing country on the country that is supplying the product</a:t>
            </a:r>
            <a:endParaRPr lang="en-NZ" altLang="en-US"/>
          </a:p>
          <a:p>
            <a:r>
              <a:rPr lang="en-GB" altLang="en-US"/>
              <a:t> Usually imposed on the plant where a product is processed, and the way the product is processed</a:t>
            </a:r>
            <a:endParaRPr lang="en-NZ" altLang="en-US"/>
          </a:p>
          <a:p>
            <a:r>
              <a:rPr lang="en-GB" altLang="en-US"/>
              <a:t> Includes bans due to health or pest concerns e.g. New Zealand apples not allowed to be exported to Australia which was the case until 2011.</a:t>
            </a:r>
            <a:endParaRPr lang="en-NZ" altLang="en-US"/>
          </a:p>
          <a:p>
            <a:r>
              <a:rPr lang="en-GB" altLang="en-US"/>
              <a:t> Officials from the country coming to inspect plants, where animals or product is produced</a:t>
            </a:r>
            <a:endParaRPr lang="en-NZ" altLang="en-US"/>
          </a:p>
          <a:p>
            <a:r>
              <a:rPr lang="en-GB" altLang="en-US"/>
              <a:t> Can affect exports by causing lengthy delays during delivery.</a:t>
            </a:r>
            <a:endParaRPr lang="en-NZ"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1EFA969D-5A41-B70E-33A4-4CCF892F5D9B}"/>
              </a:ext>
            </a:extLst>
          </p:cNvPr>
          <p:cNvSpPr>
            <a:spLocks noGrp="1"/>
          </p:cNvSpPr>
          <p:nvPr>
            <p:ph type="title"/>
          </p:nvPr>
        </p:nvSpPr>
        <p:spPr>
          <a:xfrm>
            <a:off x="609600" y="609600"/>
            <a:ext cx="6348413" cy="658813"/>
          </a:xfrm>
        </p:spPr>
        <p:txBody>
          <a:bodyPr/>
          <a:lstStyle/>
          <a:p>
            <a:r>
              <a:rPr lang="en-GB" altLang="en-US" b="1"/>
              <a:t>Embargo</a:t>
            </a:r>
            <a:endParaRPr lang="en-NZ" altLang="en-US"/>
          </a:p>
        </p:txBody>
      </p:sp>
      <p:sp>
        <p:nvSpPr>
          <p:cNvPr id="3" name="Content Placeholder 2">
            <a:extLst>
              <a:ext uri="{FF2B5EF4-FFF2-40B4-BE49-F238E27FC236}">
                <a16:creationId xmlns:a16="http://schemas.microsoft.com/office/drawing/2014/main" id="{4F480191-963E-20C5-A53A-209BB2752E79}"/>
              </a:ext>
            </a:extLst>
          </p:cNvPr>
          <p:cNvSpPr>
            <a:spLocks noGrp="1"/>
          </p:cNvSpPr>
          <p:nvPr>
            <p:ph idx="1"/>
          </p:nvPr>
        </p:nvSpPr>
        <p:spPr>
          <a:xfrm>
            <a:off x="609600" y="1484313"/>
            <a:ext cx="6842125" cy="4557712"/>
          </a:xfrm>
        </p:spPr>
        <p:txBody>
          <a:bodyPr/>
          <a:lstStyle/>
          <a:p>
            <a:pPr defTabSz="914400">
              <a:spcBef>
                <a:spcPct val="0"/>
              </a:spcBef>
              <a:buSzTx/>
              <a:buFont typeface="Wingdings 3" panose="05040102010807070707" pitchFamily="18" charset="2"/>
              <a:buChar char=""/>
              <a:defRPr/>
            </a:pPr>
            <a:r>
              <a:rPr lang="en-GB" altLang="en-US" sz="2000" dirty="0"/>
              <a:t>An embargo is a complete ban on trade with a particular country due to the political policies pursued by the government.</a:t>
            </a:r>
          </a:p>
          <a:p>
            <a:pPr defTabSz="914400">
              <a:spcBef>
                <a:spcPct val="0"/>
              </a:spcBef>
              <a:buSzTx/>
              <a:buFont typeface="Wingdings 3" panose="05040102010807070707" pitchFamily="18" charset="2"/>
              <a:buChar char=""/>
              <a:defRPr/>
            </a:pPr>
            <a:endParaRPr lang="en-NZ" altLang="en-US" sz="2000" dirty="0"/>
          </a:p>
          <a:p>
            <a:pPr defTabSz="914400">
              <a:spcBef>
                <a:spcPct val="0"/>
              </a:spcBef>
              <a:buSzTx/>
              <a:buFont typeface="Wingdings 3" panose="05040102010807070707" pitchFamily="18" charset="2"/>
              <a:buChar char=""/>
              <a:defRPr/>
            </a:pPr>
            <a:r>
              <a:rPr lang="en-GB" altLang="en-US" sz="2000" dirty="0"/>
              <a:t>Regulations are a way to control imports.  Strict health and hygiene regulations, such as those that apply to food processed in an exporting country, can and have been used against New Zealand.  Freezing works must comply with standards of cleanliness, or risk foreign inspectors taking away export licences.</a:t>
            </a:r>
            <a:endParaRPr lang="en-NZ" altLang="en-US" sz="2000" dirty="0"/>
          </a:p>
          <a:p>
            <a:pPr marL="0" indent="0" defTabSz="914400">
              <a:spcBef>
                <a:spcPct val="0"/>
              </a:spcBef>
              <a:buClrTx/>
              <a:buSzTx/>
              <a:buFont typeface="Wingdings 3" panose="05040102010807070707" pitchFamily="18" charset="2"/>
              <a:buNone/>
              <a:defRPr/>
            </a:pPr>
            <a:r>
              <a:rPr lang="en-NZ" altLang="en-US" dirty="0"/>
              <a:t> </a:t>
            </a:r>
          </a:p>
          <a:p>
            <a:pPr>
              <a:buFont typeface="Wingdings 3" panose="05040102010807070707" pitchFamily="18" charset="2"/>
              <a:buChar char=""/>
              <a:defRPr/>
            </a:pPr>
            <a:endParaRPr lang="en-N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7240BEED-947E-BFD6-2B98-86A8F24BB5AF}"/>
              </a:ext>
            </a:extLst>
          </p:cNvPr>
          <p:cNvSpPr>
            <a:spLocks noGrp="1"/>
          </p:cNvSpPr>
          <p:nvPr>
            <p:ph type="title"/>
          </p:nvPr>
        </p:nvSpPr>
        <p:spPr>
          <a:xfrm>
            <a:off x="609600" y="609600"/>
            <a:ext cx="6348413" cy="803275"/>
          </a:xfrm>
        </p:spPr>
        <p:txBody>
          <a:bodyPr/>
          <a:lstStyle/>
          <a:p>
            <a:r>
              <a:rPr lang="en-GB" altLang="en-US" b="1"/>
              <a:t>Quality Control</a:t>
            </a:r>
            <a:br>
              <a:rPr lang="en-NZ" altLang="en-US" b="1"/>
            </a:br>
            <a:endParaRPr lang="en-NZ" altLang="en-US"/>
          </a:p>
        </p:txBody>
      </p:sp>
      <p:sp>
        <p:nvSpPr>
          <p:cNvPr id="26627" name="Content Placeholder 2">
            <a:extLst>
              <a:ext uri="{FF2B5EF4-FFF2-40B4-BE49-F238E27FC236}">
                <a16:creationId xmlns:a16="http://schemas.microsoft.com/office/drawing/2014/main" id="{7A431C30-DC06-5FCF-E582-C0FBB746C6F0}"/>
              </a:ext>
            </a:extLst>
          </p:cNvPr>
          <p:cNvSpPr>
            <a:spLocks noGrp="1"/>
          </p:cNvSpPr>
          <p:nvPr>
            <p:ph idx="1"/>
          </p:nvPr>
        </p:nvSpPr>
        <p:spPr>
          <a:xfrm>
            <a:off x="609600" y="1412875"/>
            <a:ext cx="6348413" cy="4629150"/>
          </a:xfrm>
        </p:spPr>
        <p:txBody>
          <a:bodyPr/>
          <a:lstStyle/>
          <a:p>
            <a:r>
              <a:rPr lang="en-GB" altLang="en-US"/>
              <a:t>An importing country may impose quality standards to the extent that they limit supply.  This can also reduce competition for domestic producers, and may be put into place instead of tariffs and quotas.  </a:t>
            </a:r>
            <a:endParaRPr lang="en-NZ" altLang="en-US" b="1"/>
          </a:p>
          <a:p>
            <a:r>
              <a:rPr lang="en-GB" altLang="en-US"/>
              <a:t> E.g. 	</a:t>
            </a:r>
          </a:p>
          <a:p>
            <a:pPr lvl="1"/>
            <a:r>
              <a:rPr lang="en-GB" altLang="en-US"/>
              <a:t>Dairy Industry standards on milk quality and production standards.</a:t>
            </a:r>
            <a:endParaRPr lang="en-NZ" altLang="en-US" b="1"/>
          </a:p>
          <a:p>
            <a:pPr lvl="1"/>
            <a:r>
              <a:rPr lang="en-GB" altLang="en-US"/>
              <a:t>Animal Welfare issues such as tail docking; inductions and residues.</a:t>
            </a:r>
            <a:endParaRPr lang="en-NZ" altLang="en-US" b="1"/>
          </a:p>
          <a:p>
            <a:pPr lvl="1"/>
            <a:r>
              <a:rPr lang="en-GB" altLang="en-US"/>
              <a:t>Traceability issues.</a:t>
            </a:r>
            <a:endParaRPr lang="en-NZ" altLang="en-US" b="1"/>
          </a:p>
          <a:p>
            <a:pPr lvl="1"/>
            <a:r>
              <a:rPr lang="en-GB" altLang="en-US"/>
              <a:t>Environmental issues.  (Concerns on the use of chemicals in the environment and in the production of food stuffs are having a major effect on demand for certain products).</a:t>
            </a:r>
            <a:endParaRPr lang="en-NZ" altLang="en-US" b="1"/>
          </a:p>
          <a:p>
            <a:endParaRPr lang="en-NZ"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6E065085-B966-6F7A-C1B6-7C18470CB41F}"/>
              </a:ext>
            </a:extLst>
          </p:cNvPr>
          <p:cNvSpPr>
            <a:spLocks noGrp="1"/>
          </p:cNvSpPr>
          <p:nvPr>
            <p:ph type="title"/>
          </p:nvPr>
        </p:nvSpPr>
        <p:spPr>
          <a:xfrm>
            <a:off x="250825" y="333375"/>
            <a:ext cx="7273925" cy="1655763"/>
          </a:xfrm>
        </p:spPr>
        <p:txBody>
          <a:bodyPr/>
          <a:lstStyle/>
          <a:p>
            <a:pPr algn="ctr"/>
            <a:r>
              <a:rPr lang="en-NZ" altLang="en-US"/>
              <a:t>Political intervention and how it affect supply and demand of products. </a:t>
            </a:r>
          </a:p>
        </p:txBody>
      </p:sp>
      <p:sp>
        <p:nvSpPr>
          <p:cNvPr id="3" name="Content Placeholder 2">
            <a:extLst>
              <a:ext uri="{FF2B5EF4-FFF2-40B4-BE49-F238E27FC236}">
                <a16:creationId xmlns:a16="http://schemas.microsoft.com/office/drawing/2014/main" id="{61129DCF-E90A-7C09-78AC-12A979EC1F32}"/>
              </a:ext>
            </a:extLst>
          </p:cNvPr>
          <p:cNvSpPr>
            <a:spLocks noGrp="1"/>
          </p:cNvSpPr>
          <p:nvPr>
            <p:ph idx="1"/>
          </p:nvPr>
        </p:nvSpPr>
        <p:spPr>
          <a:xfrm>
            <a:off x="250825" y="2160588"/>
            <a:ext cx="7489825" cy="3881437"/>
          </a:xfrm>
        </p:spPr>
        <p:txBody>
          <a:bodyPr/>
          <a:lstStyle/>
          <a:p>
            <a:pPr marL="0" indent="0">
              <a:buFont typeface="Wingdings 3" panose="05040102010807070707" pitchFamily="18" charset="2"/>
              <a:buNone/>
              <a:defRPr/>
            </a:pPr>
            <a:r>
              <a:rPr lang="en-NZ" b="1" dirty="0"/>
              <a:t>Political intervention.</a:t>
            </a:r>
          </a:p>
          <a:p>
            <a:pPr marL="0" indent="0">
              <a:buFont typeface="Wingdings 3" panose="05040102010807070707" pitchFamily="18" charset="2"/>
              <a:buNone/>
              <a:defRPr/>
            </a:pPr>
            <a:r>
              <a:rPr lang="en-NZ" b="1" dirty="0"/>
              <a:t>Affecting supply. </a:t>
            </a:r>
          </a:p>
          <a:p>
            <a:pPr>
              <a:buFont typeface="Wingdings 3" panose="05040102010807070707" pitchFamily="18" charset="2"/>
              <a:buChar char=""/>
              <a:defRPr/>
            </a:pPr>
            <a:r>
              <a:rPr lang="en-NZ" dirty="0"/>
              <a:t>Controlling pests and diseases entering a country</a:t>
            </a:r>
          </a:p>
          <a:p>
            <a:pPr>
              <a:buFont typeface="Wingdings 3" panose="05040102010807070707" pitchFamily="18" charset="2"/>
              <a:buChar char=""/>
              <a:defRPr/>
            </a:pPr>
            <a:r>
              <a:rPr lang="en-NZ" dirty="0"/>
              <a:t>Establishing tariffs</a:t>
            </a:r>
          </a:p>
          <a:p>
            <a:pPr>
              <a:buFont typeface="Wingdings 3" panose="05040102010807070707" pitchFamily="18" charset="2"/>
              <a:buChar char=""/>
              <a:defRPr/>
            </a:pPr>
            <a:r>
              <a:rPr lang="en-NZ" dirty="0"/>
              <a:t>Negotiating trading agreements</a:t>
            </a:r>
          </a:p>
          <a:p>
            <a:pPr>
              <a:buFont typeface="Wingdings 3" panose="05040102010807070707" pitchFamily="18" charset="2"/>
              <a:buChar char=""/>
              <a:defRPr/>
            </a:pPr>
            <a:r>
              <a:rPr lang="en-NZ" dirty="0"/>
              <a:t>Controlling the volume of a product into a country</a:t>
            </a:r>
          </a:p>
          <a:p>
            <a:pPr>
              <a:buFont typeface="Wingdings 3" panose="05040102010807070707" pitchFamily="18" charset="2"/>
              <a:buChar char=""/>
              <a:defRPr/>
            </a:pPr>
            <a:r>
              <a:rPr lang="en-NZ" dirty="0"/>
              <a:t>Maintaining quality control as MPI.</a:t>
            </a:r>
          </a:p>
          <a:p>
            <a:pPr marL="0" indent="0">
              <a:buFont typeface="Wingdings 3" panose="05040102010807070707" pitchFamily="18" charset="2"/>
              <a:buNone/>
              <a:defRPr/>
            </a:pPr>
            <a:r>
              <a:rPr lang="en-NZ" b="1" dirty="0"/>
              <a:t>Affecting demand.</a:t>
            </a:r>
          </a:p>
          <a:p>
            <a:pPr>
              <a:buFont typeface="Wingdings 3" panose="05040102010807070707" pitchFamily="18" charset="2"/>
              <a:buChar char=""/>
              <a:defRPr/>
            </a:pPr>
            <a:r>
              <a:rPr lang="en-NZ" b="1" dirty="0"/>
              <a:t> </a:t>
            </a:r>
            <a:r>
              <a:rPr lang="en-NZ" dirty="0"/>
              <a:t>Maintaining quality control as MPI.</a:t>
            </a:r>
            <a:endParaRPr lang="en-NZ" b="1" dirty="0"/>
          </a:p>
          <a:p>
            <a:pPr>
              <a:buFont typeface="Wingdings 3" panose="05040102010807070707" pitchFamily="18" charset="2"/>
              <a:buChar char=""/>
              <a:defRPr/>
            </a:pPr>
            <a:endParaRPr lang="en-N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AC642D0F-AA57-3330-1072-D4C4B066BBC5}"/>
              </a:ext>
            </a:extLst>
          </p:cNvPr>
          <p:cNvSpPr>
            <a:spLocks noGrp="1"/>
          </p:cNvSpPr>
          <p:nvPr>
            <p:ph type="title"/>
          </p:nvPr>
        </p:nvSpPr>
        <p:spPr>
          <a:xfrm>
            <a:off x="609600" y="609600"/>
            <a:ext cx="6348413" cy="731838"/>
          </a:xfrm>
        </p:spPr>
        <p:txBody>
          <a:bodyPr/>
          <a:lstStyle/>
          <a:p>
            <a:r>
              <a:rPr lang="en-NZ" altLang="en-US"/>
              <a:t>Questions</a:t>
            </a:r>
          </a:p>
        </p:txBody>
      </p:sp>
      <p:sp>
        <p:nvSpPr>
          <p:cNvPr id="28675" name="Content Placeholder 2">
            <a:extLst>
              <a:ext uri="{FF2B5EF4-FFF2-40B4-BE49-F238E27FC236}">
                <a16:creationId xmlns:a16="http://schemas.microsoft.com/office/drawing/2014/main" id="{4243B3C5-8DD1-A63C-E594-B954B09A2945}"/>
              </a:ext>
            </a:extLst>
          </p:cNvPr>
          <p:cNvSpPr>
            <a:spLocks noGrp="1"/>
          </p:cNvSpPr>
          <p:nvPr>
            <p:ph idx="1"/>
          </p:nvPr>
        </p:nvSpPr>
        <p:spPr>
          <a:xfrm>
            <a:off x="609600" y="1341438"/>
            <a:ext cx="6348413" cy="4700587"/>
          </a:xfrm>
        </p:spPr>
        <p:txBody>
          <a:bodyPr/>
          <a:lstStyle/>
          <a:p>
            <a:r>
              <a:rPr lang="en-NZ" altLang="en-US" sz="2400"/>
              <a:t>What does market manipulation mean?</a:t>
            </a:r>
          </a:p>
          <a:p>
            <a:r>
              <a:rPr lang="en-NZ" altLang="en-US" sz="2400"/>
              <a:t>What is political intervention?</a:t>
            </a:r>
          </a:p>
          <a:p>
            <a:r>
              <a:rPr lang="en-NZ" altLang="en-US" sz="2400"/>
              <a:t>List the two main reasons for political intervention.</a:t>
            </a:r>
          </a:p>
          <a:p>
            <a:r>
              <a:rPr lang="en-NZ" altLang="en-US" sz="2400"/>
              <a:t>Name four methods of political interventions.  Explain two of these.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D6D99174-FBED-D670-D347-1BCF24A956BA}"/>
              </a:ext>
            </a:extLst>
          </p:cNvPr>
          <p:cNvSpPr>
            <a:spLocks noGrp="1"/>
          </p:cNvSpPr>
          <p:nvPr>
            <p:ph type="title"/>
          </p:nvPr>
        </p:nvSpPr>
        <p:spPr/>
        <p:txBody>
          <a:bodyPr/>
          <a:lstStyle/>
          <a:p>
            <a:r>
              <a:rPr lang="en-GB" altLang="en-US"/>
              <a:t>Free Trade</a:t>
            </a:r>
            <a:endParaRPr lang="en-NZ" altLang="en-US"/>
          </a:p>
        </p:txBody>
      </p:sp>
      <p:sp>
        <p:nvSpPr>
          <p:cNvPr id="7171" name="Content Placeholder 2">
            <a:extLst>
              <a:ext uri="{FF2B5EF4-FFF2-40B4-BE49-F238E27FC236}">
                <a16:creationId xmlns:a16="http://schemas.microsoft.com/office/drawing/2014/main" id="{96309A81-CA3C-06B5-B27B-262B46D8EEED}"/>
              </a:ext>
            </a:extLst>
          </p:cNvPr>
          <p:cNvSpPr>
            <a:spLocks noGrp="1"/>
          </p:cNvSpPr>
          <p:nvPr>
            <p:ph idx="1"/>
          </p:nvPr>
        </p:nvSpPr>
        <p:spPr>
          <a:xfrm>
            <a:off x="609600" y="1557338"/>
            <a:ext cx="7058025" cy="4484687"/>
          </a:xfrm>
        </p:spPr>
        <p:txBody>
          <a:bodyPr/>
          <a:lstStyle/>
          <a:p>
            <a:r>
              <a:rPr lang="en-GB" altLang="en-US" sz="2400"/>
              <a:t>Free trade is where trade between countries occurs without government intervention.  </a:t>
            </a:r>
          </a:p>
          <a:p>
            <a:r>
              <a:rPr lang="en-GB" altLang="en-US" sz="2400"/>
              <a:t>Free trade allows producers to gain access to a wider range of markets and consumers a wider range of products at lower prices.  </a:t>
            </a:r>
          </a:p>
          <a:p>
            <a:r>
              <a:rPr lang="en-GB" altLang="en-US" sz="2400"/>
              <a:t>Free trade has the advantage of allowing countries to specialise in certain products that they are best suited to producing and to buy products that they could possibly only produce at a higher cost.</a:t>
            </a:r>
            <a:endParaRPr lang="en-NZ" altLang="en-US"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C33C31C1-BEDF-955F-BCFD-4E0EB684316B}"/>
              </a:ext>
            </a:extLst>
          </p:cNvPr>
          <p:cNvSpPr>
            <a:spLocks noGrp="1" noChangeArrowheads="1"/>
          </p:cNvSpPr>
          <p:nvPr>
            <p:ph type="title"/>
          </p:nvPr>
        </p:nvSpPr>
        <p:spPr/>
        <p:txBody>
          <a:bodyPr/>
          <a:lstStyle/>
          <a:p>
            <a:pPr eaLnBrk="1" hangingPunct="1"/>
            <a:r>
              <a:rPr lang="en-US" altLang="en-US" b="1"/>
              <a:t>Market Manipulations</a:t>
            </a:r>
            <a:br>
              <a:rPr lang="en-US" altLang="en-US"/>
            </a:br>
            <a:endParaRPr lang="en-AU" altLang="en-US" b="1"/>
          </a:p>
        </p:txBody>
      </p:sp>
      <p:sp>
        <p:nvSpPr>
          <p:cNvPr id="4099" name="Rectangle 3">
            <a:extLst>
              <a:ext uri="{FF2B5EF4-FFF2-40B4-BE49-F238E27FC236}">
                <a16:creationId xmlns:a16="http://schemas.microsoft.com/office/drawing/2014/main" id="{6B458D73-C4C5-4181-CC2E-87F006076A60}"/>
              </a:ext>
            </a:extLst>
          </p:cNvPr>
          <p:cNvSpPr>
            <a:spLocks noGrp="1" noChangeArrowheads="1"/>
          </p:cNvSpPr>
          <p:nvPr>
            <p:ph idx="1"/>
          </p:nvPr>
        </p:nvSpPr>
        <p:spPr>
          <a:xfrm>
            <a:off x="323850" y="2065338"/>
            <a:ext cx="6348413" cy="3881437"/>
          </a:xfrm>
        </p:spPr>
        <p:txBody>
          <a:bodyPr/>
          <a:lstStyle/>
          <a:p>
            <a:pPr eaLnBrk="1" hangingPunct="1"/>
            <a:r>
              <a:rPr lang="en-US" altLang="en-US" sz="2400"/>
              <a:t>A market manipulation is something the artificially influences supply and demand.</a:t>
            </a:r>
          </a:p>
          <a:p>
            <a:pPr eaLnBrk="1" hangingPunct="1"/>
            <a:r>
              <a:rPr lang="en-GB" altLang="en-US" sz="2400"/>
              <a:t>Industry demands impacting on production.</a:t>
            </a:r>
          </a:p>
          <a:p>
            <a:r>
              <a:rPr lang="en-US" altLang="en-US" sz="2400"/>
              <a:t>Two main influences;</a:t>
            </a:r>
            <a:endParaRPr lang="en-NZ" altLang="en-US" sz="2400"/>
          </a:p>
          <a:p>
            <a:pPr lvl="1"/>
            <a:r>
              <a:rPr lang="en-US" altLang="en-US" sz="2400"/>
              <a:t>Political intervention</a:t>
            </a:r>
            <a:endParaRPr lang="en-NZ" altLang="en-US" sz="2400"/>
          </a:p>
          <a:p>
            <a:pPr lvl="1"/>
            <a:r>
              <a:rPr lang="en-US" altLang="en-US" sz="2400"/>
              <a:t>Grower organisations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tgtEl>
                                          <p:spTgt spid="4099">
                                            <p:txEl>
                                              <p:pRg st="0" end="0"/>
                                            </p:txEl>
                                          </p:spTgt>
                                        </p:tgtEl>
                                      </p:cBhvr>
                                    </p:animEffect>
                                    <p:anim calcmode="lin" valueType="num">
                                      <p:cBhvr>
                                        <p:cTn id="8"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4099">
                                            <p:txEl>
                                              <p:pRg st="1" end="1"/>
                                            </p:txEl>
                                          </p:spTgt>
                                        </p:tgtEl>
                                        <p:attrNameLst>
                                          <p:attrName>style.visibility</p:attrName>
                                        </p:attrNameLst>
                                      </p:cBhvr>
                                      <p:to>
                                        <p:strVal val="visible"/>
                                      </p:to>
                                    </p:set>
                                    <p:animEffect transition="in" filter="fade">
                                      <p:cBhvr>
                                        <p:cTn id="14" dur="1000"/>
                                        <p:tgtEl>
                                          <p:spTgt spid="4099">
                                            <p:txEl>
                                              <p:pRg st="1" end="1"/>
                                            </p:txEl>
                                          </p:spTgt>
                                        </p:tgtEl>
                                      </p:cBhvr>
                                    </p:animEffect>
                                    <p:anim calcmode="lin" valueType="num">
                                      <p:cBhvr>
                                        <p:cTn id="15"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4099">
                                            <p:txEl>
                                              <p:pRg st="2" end="2"/>
                                            </p:txEl>
                                          </p:spTgt>
                                        </p:tgtEl>
                                        <p:attrNameLst>
                                          <p:attrName>style.visibility</p:attrName>
                                        </p:attrNameLst>
                                      </p:cBhvr>
                                      <p:to>
                                        <p:strVal val="visible"/>
                                      </p:to>
                                    </p:set>
                                    <p:animEffect transition="in" filter="fade">
                                      <p:cBhvr>
                                        <p:cTn id="21" dur="1000"/>
                                        <p:tgtEl>
                                          <p:spTgt spid="4099">
                                            <p:txEl>
                                              <p:pRg st="2" end="2"/>
                                            </p:txEl>
                                          </p:spTgt>
                                        </p:tgtEl>
                                      </p:cBhvr>
                                    </p:animEffect>
                                    <p:anim calcmode="lin" valueType="num">
                                      <p:cBhvr>
                                        <p:cTn id="22"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099">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4099">
                                            <p:txEl>
                                              <p:pRg st="3" end="3"/>
                                            </p:txEl>
                                          </p:spTgt>
                                        </p:tgtEl>
                                        <p:attrNameLst>
                                          <p:attrName>style.visibility</p:attrName>
                                        </p:attrNameLst>
                                      </p:cBhvr>
                                      <p:to>
                                        <p:strVal val="visible"/>
                                      </p:to>
                                    </p:set>
                                    <p:animEffect transition="in" filter="fade">
                                      <p:cBhvr>
                                        <p:cTn id="26" dur="1000"/>
                                        <p:tgtEl>
                                          <p:spTgt spid="4099">
                                            <p:txEl>
                                              <p:pRg st="3" end="3"/>
                                            </p:txEl>
                                          </p:spTgt>
                                        </p:tgtEl>
                                      </p:cBhvr>
                                    </p:animEffect>
                                    <p:anim calcmode="lin" valueType="num">
                                      <p:cBhvr>
                                        <p:cTn id="27"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4099">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Effect transition="in" filter="fade">
                                      <p:cBhvr>
                                        <p:cTn id="31" dur="1000"/>
                                        <p:tgtEl>
                                          <p:spTgt spid="4099">
                                            <p:txEl>
                                              <p:pRg st="4" end="4"/>
                                            </p:txEl>
                                          </p:spTgt>
                                        </p:tgtEl>
                                      </p:cBhvr>
                                    </p:animEffect>
                                    <p:anim calcmode="lin" valueType="num">
                                      <p:cBhvr>
                                        <p:cTn id="32"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67642B74-40D3-79EE-3FC5-58121E196ADF}"/>
              </a:ext>
            </a:extLst>
          </p:cNvPr>
          <p:cNvSpPr>
            <a:spLocks noGrp="1" noChangeArrowheads="1"/>
          </p:cNvSpPr>
          <p:nvPr>
            <p:ph type="title"/>
          </p:nvPr>
        </p:nvSpPr>
        <p:spPr>
          <a:xfrm>
            <a:off x="609600" y="609600"/>
            <a:ext cx="6348413" cy="803275"/>
          </a:xfrm>
        </p:spPr>
        <p:txBody>
          <a:bodyPr/>
          <a:lstStyle/>
          <a:p>
            <a:pPr eaLnBrk="1" hangingPunct="1"/>
            <a:r>
              <a:rPr lang="en-US" altLang="en-US"/>
              <a:t>Political Interventions</a:t>
            </a:r>
            <a:br>
              <a:rPr lang="en-US" altLang="en-US"/>
            </a:br>
            <a:endParaRPr lang="en-AU" altLang="en-US" b="1"/>
          </a:p>
        </p:txBody>
      </p:sp>
      <p:sp>
        <p:nvSpPr>
          <p:cNvPr id="4099" name="Rectangle 3">
            <a:extLst>
              <a:ext uri="{FF2B5EF4-FFF2-40B4-BE49-F238E27FC236}">
                <a16:creationId xmlns:a16="http://schemas.microsoft.com/office/drawing/2014/main" id="{E5D846AA-81AB-167D-13AD-4DEF10497822}"/>
              </a:ext>
            </a:extLst>
          </p:cNvPr>
          <p:cNvSpPr>
            <a:spLocks noGrp="1" noChangeArrowheads="1"/>
          </p:cNvSpPr>
          <p:nvPr>
            <p:ph idx="1"/>
          </p:nvPr>
        </p:nvSpPr>
        <p:spPr>
          <a:xfrm>
            <a:off x="468313" y="1412875"/>
            <a:ext cx="7127875" cy="5184775"/>
          </a:xfrm>
        </p:spPr>
        <p:txBody>
          <a:bodyPr/>
          <a:lstStyle/>
          <a:p>
            <a:pPr marL="0" indent="0" eaLnBrk="1" hangingPunct="1">
              <a:buFont typeface="Wingdings 3" panose="05040102010807070707" pitchFamily="18" charset="2"/>
              <a:buNone/>
              <a:defRPr/>
            </a:pPr>
            <a:r>
              <a:rPr lang="en-AU" altLang="en-US" dirty="0"/>
              <a:t>Political intervention occurs when a government has regulations  through legislation in Parliament (Act of Parliament) that affect:</a:t>
            </a:r>
          </a:p>
          <a:p>
            <a:pPr eaLnBrk="1" hangingPunct="1">
              <a:buFont typeface="Wingdings 3" panose="05040102010807070707" pitchFamily="18" charset="2"/>
              <a:buChar char=""/>
              <a:defRPr/>
            </a:pPr>
            <a:r>
              <a:rPr lang="en-AU" altLang="en-US" dirty="0"/>
              <a:t>Either, products entering and leaving a country</a:t>
            </a:r>
          </a:p>
          <a:p>
            <a:pPr eaLnBrk="1" hangingPunct="1">
              <a:buFont typeface="Wingdings 3" panose="05040102010807070707" pitchFamily="18" charset="2"/>
              <a:buChar char=""/>
              <a:defRPr/>
            </a:pPr>
            <a:r>
              <a:rPr lang="en-AU" altLang="en-US" dirty="0"/>
              <a:t>Or the supply of products within a country. </a:t>
            </a:r>
          </a:p>
          <a:p>
            <a:pPr eaLnBrk="1" hangingPunct="1">
              <a:buFont typeface="Wingdings 3" panose="05040102010807070707" pitchFamily="18" charset="2"/>
              <a:buChar char=""/>
              <a:defRPr/>
            </a:pPr>
            <a:r>
              <a:rPr lang="en-AU" altLang="en-US" dirty="0"/>
              <a:t>Examples are;</a:t>
            </a:r>
          </a:p>
          <a:p>
            <a:pPr lvl="1" eaLnBrk="1" hangingPunct="1">
              <a:buFont typeface="Wingdings 3" panose="05040102010807070707" pitchFamily="18" charset="2"/>
              <a:buChar char=""/>
              <a:defRPr/>
            </a:pPr>
            <a:r>
              <a:rPr lang="en-AU" altLang="en-US" dirty="0"/>
              <a:t>Government bans a product from entering a country for pest or disease control reasons.</a:t>
            </a:r>
          </a:p>
          <a:p>
            <a:pPr lvl="1" eaLnBrk="1" hangingPunct="1">
              <a:buFont typeface="Wingdings 3" panose="05040102010807070707" pitchFamily="18" charset="2"/>
              <a:buChar char=""/>
              <a:defRPr/>
            </a:pPr>
            <a:r>
              <a:rPr lang="en-AU" altLang="en-US" dirty="0"/>
              <a:t>There are trade negotiations between governments on the amount of a product that can be traded.</a:t>
            </a:r>
          </a:p>
          <a:p>
            <a:pPr lvl="1" eaLnBrk="1" hangingPunct="1">
              <a:buFont typeface="Wingdings 3" panose="05040102010807070707" pitchFamily="18" charset="2"/>
              <a:buChar char=""/>
              <a:defRPr/>
            </a:pPr>
            <a:r>
              <a:rPr lang="en-AU" altLang="en-US" dirty="0"/>
              <a:t>Government tries to protect the future supplies of a product such as native timber, crayfish and some fish species.</a:t>
            </a:r>
          </a:p>
          <a:p>
            <a:pPr lvl="1" eaLnBrk="1" hangingPunct="1">
              <a:buFont typeface="Wingdings 3" panose="05040102010807070707" pitchFamily="18" charset="2"/>
              <a:buChar char=""/>
              <a:defRPr/>
            </a:pPr>
            <a:r>
              <a:rPr lang="en-AU" altLang="en-US" dirty="0"/>
              <a:t>Government bans the introduction of a disease for pest control such as myxomatosis for pest control .</a:t>
            </a:r>
          </a:p>
          <a:p>
            <a:pPr marL="0" indent="0" eaLnBrk="1" hangingPunct="1">
              <a:buFont typeface="Wingdings 3" panose="05040102010807070707" pitchFamily="18" charset="2"/>
              <a:buNone/>
              <a:defRPr/>
            </a:pPr>
            <a:r>
              <a:rPr lang="en-AU" altLang="en-US" dirty="0"/>
              <a:t>Legislation is carried out by government departments, such as Ministry of Primary Industries (MPI).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tgtEl>
                                          <p:spTgt spid="4099">
                                            <p:txEl>
                                              <p:pRg st="0" end="0"/>
                                            </p:txEl>
                                          </p:spTgt>
                                        </p:tgtEl>
                                      </p:cBhvr>
                                    </p:animEffect>
                                    <p:anim calcmode="lin" valueType="num">
                                      <p:cBhvr>
                                        <p:cTn id="8"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4099">
                                            <p:txEl>
                                              <p:pRg st="1" end="1"/>
                                            </p:txEl>
                                          </p:spTgt>
                                        </p:tgtEl>
                                        <p:attrNameLst>
                                          <p:attrName>style.visibility</p:attrName>
                                        </p:attrNameLst>
                                      </p:cBhvr>
                                      <p:to>
                                        <p:strVal val="visible"/>
                                      </p:to>
                                    </p:set>
                                    <p:animEffect transition="in" filter="fade">
                                      <p:cBhvr>
                                        <p:cTn id="14" dur="1000"/>
                                        <p:tgtEl>
                                          <p:spTgt spid="4099">
                                            <p:txEl>
                                              <p:pRg st="1" end="1"/>
                                            </p:txEl>
                                          </p:spTgt>
                                        </p:tgtEl>
                                      </p:cBhvr>
                                    </p:animEffect>
                                    <p:anim calcmode="lin" valueType="num">
                                      <p:cBhvr>
                                        <p:cTn id="15"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4099">
                                            <p:txEl>
                                              <p:pRg st="2" end="2"/>
                                            </p:txEl>
                                          </p:spTgt>
                                        </p:tgtEl>
                                        <p:attrNameLst>
                                          <p:attrName>style.visibility</p:attrName>
                                        </p:attrNameLst>
                                      </p:cBhvr>
                                      <p:to>
                                        <p:strVal val="visible"/>
                                      </p:to>
                                    </p:set>
                                    <p:animEffect transition="in" filter="fade">
                                      <p:cBhvr>
                                        <p:cTn id="21" dur="1000"/>
                                        <p:tgtEl>
                                          <p:spTgt spid="4099">
                                            <p:txEl>
                                              <p:pRg st="2" end="2"/>
                                            </p:txEl>
                                          </p:spTgt>
                                        </p:tgtEl>
                                      </p:cBhvr>
                                    </p:animEffect>
                                    <p:anim calcmode="lin" valueType="num">
                                      <p:cBhvr>
                                        <p:cTn id="22"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4099">
                                            <p:txEl>
                                              <p:pRg st="3" end="3"/>
                                            </p:txEl>
                                          </p:spTgt>
                                        </p:tgtEl>
                                        <p:attrNameLst>
                                          <p:attrName>style.visibility</p:attrName>
                                        </p:attrNameLst>
                                      </p:cBhvr>
                                      <p:to>
                                        <p:strVal val="visible"/>
                                      </p:to>
                                    </p:set>
                                    <p:animEffect transition="in" filter="fade">
                                      <p:cBhvr>
                                        <p:cTn id="28" dur="1000"/>
                                        <p:tgtEl>
                                          <p:spTgt spid="4099">
                                            <p:txEl>
                                              <p:pRg st="3" end="3"/>
                                            </p:txEl>
                                          </p:spTgt>
                                        </p:tgtEl>
                                      </p:cBhvr>
                                    </p:animEffect>
                                    <p:anim calcmode="lin" valueType="num">
                                      <p:cBhvr>
                                        <p:cTn id="29"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099">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4099">
                                            <p:txEl>
                                              <p:pRg st="4" end="4"/>
                                            </p:txEl>
                                          </p:spTgt>
                                        </p:tgtEl>
                                        <p:attrNameLst>
                                          <p:attrName>style.visibility</p:attrName>
                                        </p:attrNameLst>
                                      </p:cBhvr>
                                      <p:to>
                                        <p:strVal val="visible"/>
                                      </p:to>
                                    </p:set>
                                    <p:animEffect transition="in" filter="fade">
                                      <p:cBhvr>
                                        <p:cTn id="33" dur="1000"/>
                                        <p:tgtEl>
                                          <p:spTgt spid="4099">
                                            <p:txEl>
                                              <p:pRg st="4" end="4"/>
                                            </p:txEl>
                                          </p:spTgt>
                                        </p:tgtEl>
                                      </p:cBhvr>
                                    </p:animEffect>
                                    <p:anim calcmode="lin" valueType="num">
                                      <p:cBhvr>
                                        <p:cTn id="34"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4099">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4099">
                                            <p:txEl>
                                              <p:pRg st="5" end="5"/>
                                            </p:txEl>
                                          </p:spTgt>
                                        </p:tgtEl>
                                        <p:attrNameLst>
                                          <p:attrName>style.visibility</p:attrName>
                                        </p:attrNameLst>
                                      </p:cBhvr>
                                      <p:to>
                                        <p:strVal val="visible"/>
                                      </p:to>
                                    </p:set>
                                    <p:animEffect transition="in" filter="fade">
                                      <p:cBhvr>
                                        <p:cTn id="38" dur="1000"/>
                                        <p:tgtEl>
                                          <p:spTgt spid="4099">
                                            <p:txEl>
                                              <p:pRg st="5" end="5"/>
                                            </p:txEl>
                                          </p:spTgt>
                                        </p:tgtEl>
                                      </p:cBhvr>
                                    </p:animEffect>
                                    <p:anim calcmode="lin" valueType="num">
                                      <p:cBhvr>
                                        <p:cTn id="39" dur="1000" fill="hold"/>
                                        <p:tgtEl>
                                          <p:spTgt spid="4099">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4099">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4099">
                                            <p:txEl>
                                              <p:pRg st="6" end="6"/>
                                            </p:txEl>
                                          </p:spTgt>
                                        </p:tgtEl>
                                        <p:attrNameLst>
                                          <p:attrName>style.visibility</p:attrName>
                                        </p:attrNameLst>
                                      </p:cBhvr>
                                      <p:to>
                                        <p:strVal val="visible"/>
                                      </p:to>
                                    </p:set>
                                    <p:animEffect transition="in" filter="fade">
                                      <p:cBhvr>
                                        <p:cTn id="43" dur="1000"/>
                                        <p:tgtEl>
                                          <p:spTgt spid="4099">
                                            <p:txEl>
                                              <p:pRg st="6" end="6"/>
                                            </p:txEl>
                                          </p:spTgt>
                                        </p:tgtEl>
                                      </p:cBhvr>
                                    </p:animEffect>
                                    <p:anim calcmode="lin" valueType="num">
                                      <p:cBhvr>
                                        <p:cTn id="44" dur="1000" fill="hold"/>
                                        <p:tgtEl>
                                          <p:spTgt spid="4099">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4099">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4099">
                                            <p:txEl>
                                              <p:pRg st="7" end="7"/>
                                            </p:txEl>
                                          </p:spTgt>
                                        </p:tgtEl>
                                        <p:attrNameLst>
                                          <p:attrName>style.visibility</p:attrName>
                                        </p:attrNameLst>
                                      </p:cBhvr>
                                      <p:to>
                                        <p:strVal val="visible"/>
                                      </p:to>
                                    </p:set>
                                    <p:animEffect transition="in" filter="fade">
                                      <p:cBhvr>
                                        <p:cTn id="48" dur="1000"/>
                                        <p:tgtEl>
                                          <p:spTgt spid="4099">
                                            <p:txEl>
                                              <p:pRg st="7" end="7"/>
                                            </p:txEl>
                                          </p:spTgt>
                                        </p:tgtEl>
                                      </p:cBhvr>
                                    </p:animEffect>
                                    <p:anim calcmode="lin" valueType="num">
                                      <p:cBhvr>
                                        <p:cTn id="49" dur="1000" fill="hold"/>
                                        <p:tgtEl>
                                          <p:spTgt spid="4099">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4099">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42" presetClass="entr" presetSubtype="0" fill="hold" nodeType="clickEffect">
                                  <p:stCondLst>
                                    <p:cond delay="0"/>
                                  </p:stCondLst>
                                  <p:childTnLst>
                                    <p:set>
                                      <p:cBhvr>
                                        <p:cTn id="54" dur="1" fill="hold">
                                          <p:stCondLst>
                                            <p:cond delay="0"/>
                                          </p:stCondLst>
                                        </p:cTn>
                                        <p:tgtEl>
                                          <p:spTgt spid="4099">
                                            <p:txEl>
                                              <p:pRg st="8" end="8"/>
                                            </p:txEl>
                                          </p:spTgt>
                                        </p:tgtEl>
                                        <p:attrNameLst>
                                          <p:attrName>style.visibility</p:attrName>
                                        </p:attrNameLst>
                                      </p:cBhvr>
                                      <p:to>
                                        <p:strVal val="visible"/>
                                      </p:to>
                                    </p:set>
                                    <p:animEffect transition="in" filter="fade">
                                      <p:cBhvr>
                                        <p:cTn id="55" dur="1000"/>
                                        <p:tgtEl>
                                          <p:spTgt spid="4099">
                                            <p:txEl>
                                              <p:pRg st="8" end="8"/>
                                            </p:txEl>
                                          </p:spTgt>
                                        </p:tgtEl>
                                      </p:cBhvr>
                                    </p:animEffect>
                                    <p:anim calcmode="lin" valueType="num">
                                      <p:cBhvr>
                                        <p:cTn id="56" dur="1000" fill="hold"/>
                                        <p:tgtEl>
                                          <p:spTgt spid="4099">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4099">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189BB81C-8B28-0C94-D61D-A1BED7E33810}"/>
              </a:ext>
            </a:extLst>
          </p:cNvPr>
          <p:cNvSpPr>
            <a:spLocks noGrp="1"/>
          </p:cNvSpPr>
          <p:nvPr>
            <p:ph type="title"/>
          </p:nvPr>
        </p:nvSpPr>
        <p:spPr/>
        <p:txBody>
          <a:bodyPr/>
          <a:lstStyle/>
          <a:p>
            <a:pPr eaLnBrk="1" hangingPunct="1"/>
            <a:r>
              <a:rPr lang="en-NZ" altLang="en-US"/>
              <a:t>Reasons for political intervention</a:t>
            </a:r>
          </a:p>
        </p:txBody>
      </p:sp>
      <p:sp>
        <p:nvSpPr>
          <p:cNvPr id="10243" name="Content Placeholder 2">
            <a:extLst>
              <a:ext uri="{FF2B5EF4-FFF2-40B4-BE49-F238E27FC236}">
                <a16:creationId xmlns:a16="http://schemas.microsoft.com/office/drawing/2014/main" id="{53498C67-8F46-4ACF-334B-945B857E2843}"/>
              </a:ext>
            </a:extLst>
          </p:cNvPr>
          <p:cNvSpPr>
            <a:spLocks noGrp="1"/>
          </p:cNvSpPr>
          <p:nvPr>
            <p:ph idx="1"/>
          </p:nvPr>
        </p:nvSpPr>
        <p:spPr>
          <a:xfrm>
            <a:off x="250825" y="1930400"/>
            <a:ext cx="7921625" cy="4738688"/>
          </a:xfrm>
        </p:spPr>
        <p:txBody>
          <a:bodyPr/>
          <a:lstStyle/>
          <a:p>
            <a:pPr eaLnBrk="1" hangingPunct="1"/>
            <a:r>
              <a:rPr lang="en-NZ" altLang="en-US"/>
              <a:t>To control the spread of animal and plant pest and diseases such as foot and mouth, scrapie, and Mediterranean fruit fly.</a:t>
            </a:r>
          </a:p>
          <a:p>
            <a:pPr lvl="1" eaLnBrk="1" hangingPunct="1"/>
            <a:r>
              <a:rPr lang="en-NZ" altLang="en-US"/>
              <a:t>The effect of these on New Zealand’s agricultural and horticultural production would be disastrous.</a:t>
            </a:r>
          </a:p>
          <a:p>
            <a:pPr lvl="1" eaLnBrk="1" hangingPunct="1"/>
            <a:r>
              <a:rPr lang="en-NZ" altLang="en-US"/>
              <a:t>Strict hygiene controls are put in place such as banning some products and animals, quarantining some imported plants and animals, spraying insecticides and inspecting overseas ships and mail. </a:t>
            </a:r>
          </a:p>
          <a:p>
            <a:pPr lvl="1" eaLnBrk="1" hangingPunct="1"/>
            <a:r>
              <a:rPr lang="en-NZ" altLang="en-US"/>
              <a:t>The Ministry of Primary Industries is responsible for biosecurity.  </a:t>
            </a:r>
          </a:p>
          <a:p>
            <a:pPr eaLnBrk="1" hangingPunct="1"/>
            <a:r>
              <a:rPr lang="en-NZ" altLang="en-US"/>
              <a:t>Protect the growers and producers in one country from cheaper imported products. </a:t>
            </a:r>
          </a:p>
          <a:p>
            <a:pPr lvl="1" eaLnBrk="1" hangingPunct="1"/>
            <a:r>
              <a:rPr lang="en-NZ" altLang="en-US"/>
              <a:t>Barriers on trade between the exporting country and the domestic country prevent free trade and </a:t>
            </a:r>
            <a:r>
              <a:rPr lang="en-US" altLang="en-US"/>
              <a:t>artificially influence the market.</a:t>
            </a:r>
          </a:p>
          <a:p>
            <a:pPr lvl="1" eaLnBrk="1" hangingPunct="1"/>
            <a:r>
              <a:rPr lang="en-US" altLang="en-US"/>
              <a:t>These include; trade barriers, quotas, tariffs, incentive grants and subsidies, tax concessions, and international commodity agreements. </a:t>
            </a:r>
            <a:endParaRPr lang="en-NZ"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7015B17D-34E8-C8B3-DDDB-DC871CED7627}"/>
              </a:ext>
            </a:extLst>
          </p:cNvPr>
          <p:cNvSpPr>
            <a:spLocks noGrp="1" noChangeArrowheads="1"/>
          </p:cNvSpPr>
          <p:nvPr>
            <p:ph type="title"/>
          </p:nvPr>
        </p:nvSpPr>
        <p:spPr>
          <a:xfrm>
            <a:off x="609600" y="609600"/>
            <a:ext cx="6348413" cy="803275"/>
          </a:xfrm>
        </p:spPr>
        <p:txBody>
          <a:bodyPr/>
          <a:lstStyle/>
          <a:p>
            <a:pPr eaLnBrk="1" hangingPunct="1"/>
            <a:r>
              <a:rPr lang="en-US" altLang="en-US"/>
              <a:t>Trade barriers</a:t>
            </a:r>
          </a:p>
        </p:txBody>
      </p:sp>
      <p:sp>
        <p:nvSpPr>
          <p:cNvPr id="4099" name="Rectangle 3">
            <a:extLst>
              <a:ext uri="{FF2B5EF4-FFF2-40B4-BE49-F238E27FC236}">
                <a16:creationId xmlns:a16="http://schemas.microsoft.com/office/drawing/2014/main" id="{3F75A2AE-41F2-5114-0719-716681295276}"/>
              </a:ext>
            </a:extLst>
          </p:cNvPr>
          <p:cNvSpPr>
            <a:spLocks noGrp="1" noChangeArrowheads="1"/>
          </p:cNvSpPr>
          <p:nvPr>
            <p:ph idx="1"/>
          </p:nvPr>
        </p:nvSpPr>
        <p:spPr>
          <a:xfrm>
            <a:off x="323850" y="1268413"/>
            <a:ext cx="6985000" cy="1655762"/>
          </a:xfrm>
        </p:spPr>
        <p:txBody>
          <a:bodyPr/>
          <a:lstStyle/>
          <a:p>
            <a:pPr eaLnBrk="1" hangingPunct="1"/>
            <a:r>
              <a:rPr lang="en-US" altLang="en-US"/>
              <a:t>A country will not accept another country’s primary products because they wish to maintain their own production without </a:t>
            </a:r>
            <a:r>
              <a:rPr lang="en-US" altLang="en-US" b="1"/>
              <a:t>competition.</a:t>
            </a:r>
            <a:endParaRPr lang="en-US" altLang="en-US"/>
          </a:p>
          <a:p>
            <a:pPr eaLnBrk="1" hangingPunct="1"/>
            <a:r>
              <a:rPr lang="en-US" altLang="en-US"/>
              <a:t>Trade barriers may be imposed for </a:t>
            </a:r>
            <a:r>
              <a:rPr lang="en-US" altLang="en-US">
                <a:solidFill>
                  <a:srgbClr val="CC0000"/>
                </a:solidFill>
              </a:rPr>
              <a:t>biosecurity</a:t>
            </a:r>
            <a:r>
              <a:rPr lang="en-US" altLang="en-US"/>
              <a:t> reasons. </a:t>
            </a:r>
            <a:endParaRPr lang="en-AU" altLang="en-US"/>
          </a:p>
        </p:txBody>
      </p:sp>
      <p:sp>
        <p:nvSpPr>
          <p:cNvPr id="11268" name="Rectangle 2">
            <a:extLst>
              <a:ext uri="{FF2B5EF4-FFF2-40B4-BE49-F238E27FC236}">
                <a16:creationId xmlns:a16="http://schemas.microsoft.com/office/drawing/2014/main" id="{DD557B5D-10EC-5F35-5837-56A4C973026A}"/>
              </a:ext>
            </a:extLst>
          </p:cNvPr>
          <p:cNvSpPr txBox="1">
            <a:spLocks noChangeArrowheads="1"/>
          </p:cNvSpPr>
          <p:nvPr/>
        </p:nvSpPr>
        <p:spPr bwMode="auto">
          <a:xfrm>
            <a:off x="574675" y="2770188"/>
            <a:ext cx="6348413"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defTabSz="45720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defTabSz="4572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defTabSz="4572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defTabSz="4572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 typeface="Wingdings" pitchFamily="2" charset="2"/>
              <a:buNone/>
            </a:pPr>
            <a:r>
              <a:rPr lang="en-US" altLang="en-US" sz="3600">
                <a:solidFill>
                  <a:schemeClr val="accent1"/>
                </a:solidFill>
              </a:rPr>
              <a:t>Tax concessions </a:t>
            </a:r>
          </a:p>
        </p:txBody>
      </p:sp>
      <p:sp>
        <p:nvSpPr>
          <p:cNvPr id="10" name="Rectangle 3">
            <a:extLst>
              <a:ext uri="{FF2B5EF4-FFF2-40B4-BE49-F238E27FC236}">
                <a16:creationId xmlns:a16="http://schemas.microsoft.com/office/drawing/2014/main" id="{A1B93C09-95A2-DAA8-20A2-5A41E02753BE}"/>
              </a:ext>
            </a:extLst>
          </p:cNvPr>
          <p:cNvSpPr txBox="1">
            <a:spLocks noChangeArrowheads="1"/>
          </p:cNvSpPr>
          <p:nvPr/>
        </p:nvSpPr>
        <p:spPr bwMode="auto">
          <a:xfrm>
            <a:off x="334963" y="3643313"/>
            <a:ext cx="7477125" cy="158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457200">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defTabSz="45720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defTabSz="4572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defTabSz="4572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defTabSz="4572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r>
              <a:rPr lang="en-US" altLang="en-US"/>
              <a:t>Government reduces or eliminates taxes for producers who produce a given product. </a:t>
            </a:r>
          </a:p>
          <a:p>
            <a:pPr eaLnBrk="1" hangingPunct="1"/>
            <a:r>
              <a:rPr lang="en-US" altLang="en-US"/>
              <a:t>Tax concessions are sometimes offered in the crop establishment period to encourage the growing of certain crops. </a:t>
            </a:r>
            <a:endParaRPr lang="en-AU"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tgtEl>
                                          <p:spTgt spid="4099">
                                            <p:txEl>
                                              <p:pRg st="0" end="0"/>
                                            </p:txEl>
                                          </p:spTgt>
                                        </p:tgtEl>
                                      </p:cBhvr>
                                    </p:animEffect>
                                    <p:anim calcmode="lin" valueType="num">
                                      <p:cBhvr>
                                        <p:cTn id="8"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4099">
                                            <p:txEl>
                                              <p:pRg st="1" end="1"/>
                                            </p:txEl>
                                          </p:spTgt>
                                        </p:tgtEl>
                                        <p:attrNameLst>
                                          <p:attrName>style.visibility</p:attrName>
                                        </p:attrNameLst>
                                      </p:cBhvr>
                                      <p:to>
                                        <p:strVal val="visible"/>
                                      </p:to>
                                    </p:set>
                                    <p:animEffect transition="in" filter="fade">
                                      <p:cBhvr>
                                        <p:cTn id="14" dur="1000"/>
                                        <p:tgtEl>
                                          <p:spTgt spid="4099">
                                            <p:txEl>
                                              <p:pRg st="1" end="1"/>
                                            </p:txEl>
                                          </p:spTgt>
                                        </p:tgtEl>
                                      </p:cBhvr>
                                    </p:animEffect>
                                    <p:anim calcmode="lin" valueType="num">
                                      <p:cBhvr>
                                        <p:cTn id="15"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animEffect transition="in" filter="fade">
                                      <p:cBhvr>
                                        <p:cTn id="21" dur="1000"/>
                                        <p:tgtEl>
                                          <p:spTgt spid="10">
                                            <p:txEl>
                                              <p:pRg st="0" end="0"/>
                                            </p:txEl>
                                          </p:spTgt>
                                        </p:tgtEl>
                                      </p:cBhvr>
                                    </p:animEffect>
                                    <p:anim calcmode="lin" valueType="num">
                                      <p:cBhvr>
                                        <p:cTn id="22"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0">
                                            <p:txEl>
                                              <p:pRg st="1" end="1"/>
                                            </p:txEl>
                                          </p:spTgt>
                                        </p:tgtEl>
                                        <p:attrNameLst>
                                          <p:attrName>style.visibility</p:attrName>
                                        </p:attrNameLst>
                                      </p:cBhvr>
                                      <p:to>
                                        <p:strVal val="visible"/>
                                      </p:to>
                                    </p:set>
                                    <p:animEffect transition="in" filter="fade">
                                      <p:cBhvr>
                                        <p:cTn id="28" dur="1000"/>
                                        <p:tgtEl>
                                          <p:spTgt spid="10">
                                            <p:txEl>
                                              <p:pRg st="1" end="1"/>
                                            </p:txEl>
                                          </p:spTgt>
                                        </p:tgtEl>
                                      </p:cBhvr>
                                    </p:animEffect>
                                    <p:anim calcmode="lin" valueType="num">
                                      <p:cBhvr>
                                        <p:cTn id="29"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P spid="10"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a:extLst>
              <a:ext uri="{FF2B5EF4-FFF2-40B4-BE49-F238E27FC236}">
                <a16:creationId xmlns:a16="http://schemas.microsoft.com/office/drawing/2014/main" id="{B5F55C73-08DB-71D8-1C19-6C5B6C9E8ADA}"/>
              </a:ext>
            </a:extLst>
          </p:cNvPr>
          <p:cNvSpPr>
            <a:spLocks noGrp="1"/>
          </p:cNvSpPr>
          <p:nvPr>
            <p:ph idx="1"/>
          </p:nvPr>
        </p:nvSpPr>
        <p:spPr>
          <a:xfrm>
            <a:off x="642938" y="1484313"/>
            <a:ext cx="6665912" cy="2016125"/>
          </a:xfrm>
        </p:spPr>
        <p:txBody>
          <a:bodyPr/>
          <a:lstStyle/>
          <a:p>
            <a:r>
              <a:rPr lang="en-US" altLang="en-US"/>
              <a:t>A subsidy is a government payment to producers to help them produce a given product or a quantity of a given product.  </a:t>
            </a:r>
          </a:p>
          <a:p>
            <a:r>
              <a:rPr lang="en-US" altLang="en-US"/>
              <a:t>It reduces the cost of production.  This artificially makes the product cheaper and helps to maintain international competitiveness. </a:t>
            </a:r>
            <a:endParaRPr lang="en-AU" altLang="en-US"/>
          </a:p>
        </p:txBody>
      </p:sp>
      <p:sp>
        <p:nvSpPr>
          <p:cNvPr id="12291" name="Rectangle 2">
            <a:extLst>
              <a:ext uri="{FF2B5EF4-FFF2-40B4-BE49-F238E27FC236}">
                <a16:creationId xmlns:a16="http://schemas.microsoft.com/office/drawing/2014/main" id="{C3BB44A2-504B-A3CE-B562-FA9656384871}"/>
              </a:ext>
            </a:extLst>
          </p:cNvPr>
          <p:cNvSpPr>
            <a:spLocks noGrp="1" noChangeArrowheads="1"/>
          </p:cNvSpPr>
          <p:nvPr>
            <p:ph type="title"/>
          </p:nvPr>
        </p:nvSpPr>
        <p:spPr>
          <a:noFill/>
        </p:spPr>
        <p:txBody>
          <a:bodyPr/>
          <a:lstStyle/>
          <a:p>
            <a:pPr eaLnBrk="1" hangingPunct="1"/>
            <a:r>
              <a:rPr lang="en-US" altLang="en-US"/>
              <a:t>Subsidies</a:t>
            </a:r>
          </a:p>
        </p:txBody>
      </p:sp>
      <p:pic>
        <p:nvPicPr>
          <p:cNvPr id="12292" name="Picture 5">
            <a:extLst>
              <a:ext uri="{FF2B5EF4-FFF2-40B4-BE49-F238E27FC236}">
                <a16:creationId xmlns:a16="http://schemas.microsoft.com/office/drawing/2014/main" id="{388458DE-B345-FCD7-8322-F5939B84DDC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63650" y="3656013"/>
            <a:ext cx="5040313" cy="303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D00C132A-A73F-4DBE-CC6E-EDE61CE2A9AB}"/>
              </a:ext>
            </a:extLst>
          </p:cNvPr>
          <p:cNvSpPr>
            <a:spLocks noGrp="1"/>
          </p:cNvSpPr>
          <p:nvPr>
            <p:ph type="title"/>
          </p:nvPr>
        </p:nvSpPr>
        <p:spPr>
          <a:xfrm>
            <a:off x="609600" y="609600"/>
            <a:ext cx="6348413" cy="731838"/>
          </a:xfrm>
        </p:spPr>
        <p:txBody>
          <a:bodyPr/>
          <a:lstStyle/>
          <a:p>
            <a:r>
              <a:rPr lang="en-US" altLang="en-US"/>
              <a:t>Incentive grants</a:t>
            </a:r>
            <a:endParaRPr lang="en-NZ" altLang="en-US"/>
          </a:p>
        </p:txBody>
      </p:sp>
      <p:sp>
        <p:nvSpPr>
          <p:cNvPr id="13315" name="Content Placeholder 2">
            <a:extLst>
              <a:ext uri="{FF2B5EF4-FFF2-40B4-BE49-F238E27FC236}">
                <a16:creationId xmlns:a16="http://schemas.microsoft.com/office/drawing/2014/main" id="{E8BCC1C3-C4FE-77C7-86DE-0F3A6063BE95}"/>
              </a:ext>
            </a:extLst>
          </p:cNvPr>
          <p:cNvSpPr>
            <a:spLocks noGrp="1"/>
          </p:cNvSpPr>
          <p:nvPr>
            <p:ph idx="1"/>
          </p:nvPr>
        </p:nvSpPr>
        <p:spPr>
          <a:xfrm>
            <a:off x="609600" y="1557338"/>
            <a:ext cx="6348413" cy="763587"/>
          </a:xfrm>
        </p:spPr>
        <p:txBody>
          <a:bodyPr/>
          <a:lstStyle/>
          <a:p>
            <a:r>
              <a:rPr lang="en-NZ" altLang="en-US"/>
              <a:t>The government offers financial incentive for producers to produce certain type or number of products. </a:t>
            </a:r>
          </a:p>
        </p:txBody>
      </p:sp>
      <p:sp>
        <p:nvSpPr>
          <p:cNvPr id="96260" name="Title 1">
            <a:extLst>
              <a:ext uri="{FF2B5EF4-FFF2-40B4-BE49-F238E27FC236}">
                <a16:creationId xmlns:a16="http://schemas.microsoft.com/office/drawing/2014/main" id="{ADF113C8-373C-1C5F-691D-C7DE923B5F5D}"/>
              </a:ext>
            </a:extLst>
          </p:cNvPr>
          <p:cNvSpPr txBox="1">
            <a:spLocks/>
          </p:cNvSpPr>
          <p:nvPr/>
        </p:nvSpPr>
        <p:spPr bwMode="auto">
          <a:xfrm>
            <a:off x="609600" y="2636838"/>
            <a:ext cx="6348413"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defRPr/>
            </a:pPr>
            <a:r>
              <a:rPr lang="en-US" altLang="en-US" sz="3600" dirty="0">
                <a:solidFill>
                  <a:schemeClr val="accent1"/>
                </a:solidFill>
                <a:latin typeface="+mj-lt"/>
                <a:ea typeface="+mj-ea"/>
                <a:cs typeface="+mj-cs"/>
              </a:rPr>
              <a:t>Dumping</a:t>
            </a:r>
            <a:endParaRPr lang="en-NZ" altLang="en-US" sz="3600" dirty="0">
              <a:solidFill>
                <a:schemeClr val="accent1"/>
              </a:solidFill>
              <a:latin typeface="+mj-lt"/>
              <a:ea typeface="+mj-ea"/>
              <a:cs typeface="+mj-cs"/>
            </a:endParaRPr>
          </a:p>
        </p:txBody>
      </p:sp>
      <p:sp>
        <p:nvSpPr>
          <p:cNvPr id="13317" name="Content Placeholder 2">
            <a:extLst>
              <a:ext uri="{FF2B5EF4-FFF2-40B4-BE49-F238E27FC236}">
                <a16:creationId xmlns:a16="http://schemas.microsoft.com/office/drawing/2014/main" id="{E1C094C1-014B-7F76-ED06-629D2EC382CD}"/>
              </a:ext>
            </a:extLst>
          </p:cNvPr>
          <p:cNvSpPr txBox="1">
            <a:spLocks/>
          </p:cNvSpPr>
          <p:nvPr/>
        </p:nvSpPr>
        <p:spPr bwMode="auto">
          <a:xfrm>
            <a:off x="609600" y="3368675"/>
            <a:ext cx="6348413" cy="243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457200">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defTabSz="45720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defTabSz="4572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defTabSz="4572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defTabSz="4572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r>
              <a:rPr lang="en-NZ" altLang="en-US"/>
              <a:t>Countries that subsidise exports are accused of dumping (getting rid of) their goods at really low prices e.g. used cars from Japan to New Zealand, or tomatoes from Australia.  </a:t>
            </a:r>
          </a:p>
          <a:p>
            <a:r>
              <a:rPr lang="en-NZ" altLang="en-US"/>
              <a:t>Is the fear of low prices charged by foreign sellers. </a:t>
            </a:r>
          </a:p>
          <a:p>
            <a:r>
              <a:rPr lang="en-NZ" altLang="en-US"/>
              <a:t>May hurt domestic producers but it always benefits domestic consumers. </a:t>
            </a:r>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2370</TotalTime>
  <Words>1723</Words>
  <Application>Microsoft Macintosh PowerPoint</Application>
  <PresentationFormat>On-screen Show (4:3)</PresentationFormat>
  <Paragraphs>129</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Trebuchet MS</vt:lpstr>
      <vt:lpstr>Wingdings 3</vt:lpstr>
      <vt:lpstr>Calibri</vt:lpstr>
      <vt:lpstr>Times New Roman</vt:lpstr>
      <vt:lpstr>Wingdings</vt:lpstr>
      <vt:lpstr>Facet</vt:lpstr>
      <vt:lpstr>Political Factor</vt:lpstr>
      <vt:lpstr>The Basis for Trade </vt:lpstr>
      <vt:lpstr>Free Trade</vt:lpstr>
      <vt:lpstr>Market Manipulations </vt:lpstr>
      <vt:lpstr>Political Interventions </vt:lpstr>
      <vt:lpstr>Reasons for political intervention</vt:lpstr>
      <vt:lpstr>Trade barriers</vt:lpstr>
      <vt:lpstr>Subsidies</vt:lpstr>
      <vt:lpstr>Incentive grants</vt:lpstr>
      <vt:lpstr>PowerPoint Presentation</vt:lpstr>
      <vt:lpstr>PowerPoint Presentation</vt:lpstr>
      <vt:lpstr>PowerPoint Presentation</vt:lpstr>
      <vt:lpstr>Quotas</vt:lpstr>
      <vt:lpstr>PowerPoint Presentation</vt:lpstr>
      <vt:lpstr>PowerPoint Presentation</vt:lpstr>
      <vt:lpstr>How tariffs and quotas work</vt:lpstr>
      <vt:lpstr>International commodity agreements</vt:lpstr>
      <vt:lpstr>PowerPoint Presentation</vt:lpstr>
      <vt:lpstr>Food Aid</vt:lpstr>
      <vt:lpstr>Quarantine </vt:lpstr>
      <vt:lpstr>Embargo</vt:lpstr>
      <vt:lpstr>Quality Control </vt:lpstr>
      <vt:lpstr>Political intervention and how it affect supply and demand of products. </vt:lpstr>
      <vt:lpstr>Questions</vt:lpstr>
    </vt:vector>
  </TitlesOfParts>
  <Company>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Agricultural Economic</dc:title>
  <dc:creator>Ministry of Education</dc:creator>
  <cp:lastModifiedBy>Richard Shannon</cp:lastModifiedBy>
  <cp:revision>134</cp:revision>
  <dcterms:created xsi:type="dcterms:W3CDTF">2006-02-06T06:53:55Z</dcterms:created>
  <dcterms:modified xsi:type="dcterms:W3CDTF">2023-04-18T07:05:16Z</dcterms:modified>
</cp:coreProperties>
</file>