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216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746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291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351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7574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141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053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2037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80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100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7060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6BE0-4E24-4034-B832-B350C9FB1E1B}" type="datetimeFigureOut">
              <a:rPr lang="en-NZ" smtClean="0"/>
              <a:t>2/05/16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7E07-9783-4D96-9148-3F581B5E5EF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946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2409825"/>
            <a:ext cx="64198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"/>
            <a:ext cx="34671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85850"/>
            <a:ext cx="84772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64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810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57288"/>
            <a:ext cx="8763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401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282892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607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22972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446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229725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519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40005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890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92964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526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27735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197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2773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53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93726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048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36195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6250"/>
            <a:ext cx="61722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57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2202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95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2202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323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6671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739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72575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1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106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39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038"/>
            <a:ext cx="917257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2954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657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6688"/>
            <a:ext cx="90678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64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0488"/>
            <a:ext cx="9105900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23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2" y="228600"/>
            <a:ext cx="654367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32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113"/>
            <a:ext cx="89916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94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37909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33500"/>
            <a:ext cx="81153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8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022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175000"/>
            <a:ext cx="2857500" cy="49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3175000"/>
            <a:ext cx="2857500" cy="49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Lateral Stability &amp; Speed tipping Axis of a Tractor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150" y="1600200"/>
            <a:ext cx="8001000" cy="459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5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on Slopes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470" y="1752600"/>
            <a:ext cx="83031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174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on slopes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333" y="1417638"/>
            <a:ext cx="840740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42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on Rough 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800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295400"/>
            <a:ext cx="8458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1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Improve Traction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192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53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Wheels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17638"/>
            <a:ext cx="8229600" cy="52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8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Tractor </a:t>
            </a:r>
            <a:r>
              <a:rPr lang="en-US" dirty="0" err="1" smtClean="0"/>
              <a:t>tyres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43000"/>
            <a:ext cx="85344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74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Down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66" y="1219200"/>
            <a:ext cx="6575234" cy="548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837456"/>
            <a:ext cx="2117534" cy="16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609600"/>
            <a:ext cx="66770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291590"/>
            <a:ext cx="8505825" cy="41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8" y="5537835"/>
            <a:ext cx="70675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7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2103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0975"/>
            <a:ext cx="17811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94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33425"/>
            <a:ext cx="89439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774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33400"/>
            <a:ext cx="32575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195388"/>
            <a:ext cx="87534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73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83" y="228600"/>
            <a:ext cx="66198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678305"/>
            <a:ext cx="84677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254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353377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00125"/>
            <a:ext cx="87630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81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60358</TotalTime>
  <Words>33</Words>
  <Application>Microsoft Macintosh PowerPoint</Application>
  <PresentationFormat>On-screen Show (4:3)</PresentationFormat>
  <Paragraphs>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Lateral Stability &amp; Speed tipping Axis of a Tractor</vt:lpstr>
      <vt:lpstr>Driving on Slopes</vt:lpstr>
      <vt:lpstr>Driving on slopes (cont)</vt:lpstr>
      <vt:lpstr>Driving on Rough Ground</vt:lpstr>
      <vt:lpstr>Traction</vt:lpstr>
      <vt:lpstr>Ways to Improve Traction</vt:lpstr>
      <vt:lpstr>Dual Wheels</vt:lpstr>
      <vt:lpstr>Tractor tyres</vt:lpstr>
      <vt:lpstr>Clean Down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Shannon</dc:creator>
  <cp:lastModifiedBy>Richard Shannon</cp:lastModifiedBy>
  <cp:revision>6</cp:revision>
  <dcterms:created xsi:type="dcterms:W3CDTF">2016-03-16T23:48:31Z</dcterms:created>
  <dcterms:modified xsi:type="dcterms:W3CDTF">2016-05-02T00:10:52Z</dcterms:modified>
</cp:coreProperties>
</file>