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255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69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958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838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365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746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614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580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575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348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821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A8440-C1E9-42BD-A1B9-0A5DB347D9B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563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Why are the primary industries important?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752" y="3859307"/>
            <a:ext cx="3484495" cy="231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6859"/>
            <a:ext cx="10515600" cy="576010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NZ" sz="5400" dirty="0"/>
              <a:t>Plant and animal products are necessary to meet the needs of society in terms of food, fibre, and shelter.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52589"/>
            <a:ext cx="3559895" cy="244332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134" y="3652589"/>
            <a:ext cx="3400313" cy="2422724"/>
          </a:xfrm>
          <a:prstGeom prst="rect">
            <a:avLst/>
          </a:prstGeom>
        </p:spPr>
      </p:pic>
      <p:sp>
        <p:nvSpPr>
          <p:cNvPr id="5" name="AutoShape 2" descr="Image result for shelter images"/>
          <p:cNvSpPr>
            <a:spLocks noChangeAspect="1" noChangeArrowheads="1"/>
          </p:cNvSpPr>
          <p:nvPr/>
        </p:nvSpPr>
        <p:spPr bwMode="auto">
          <a:xfrm>
            <a:off x="-31750" y="-136525"/>
            <a:ext cx="16764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486" y="3657734"/>
            <a:ext cx="3244321" cy="243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7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/>
          <a:lstStyle/>
          <a:p>
            <a:pPr marL="0" indent="0">
              <a:buNone/>
            </a:pPr>
            <a:r>
              <a:rPr lang="en-NZ" sz="5400" dirty="0"/>
              <a:t>2.Provides employment.</a:t>
            </a:r>
          </a:p>
          <a:p>
            <a:pPr marL="514350" indent="-514350">
              <a:buAutoNum type="arabicPeriod"/>
            </a:pPr>
            <a:endParaRPr lang="en-NZ" sz="5400" dirty="0"/>
          </a:p>
          <a:p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425" y="591671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58189"/>
            <a:ext cx="1752600" cy="2600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859" y="1981866"/>
            <a:ext cx="2847975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36" y="4427164"/>
            <a:ext cx="2601446" cy="26014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573" y="3932425"/>
            <a:ext cx="4994545" cy="25089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891" y="3261258"/>
            <a:ext cx="2141727" cy="316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11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3753"/>
            <a:ext cx="10515600" cy="5733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5400" dirty="0"/>
              <a:t>3. Earns a signification portion of the country’s national income.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930" y="1988551"/>
            <a:ext cx="3352800" cy="47365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87706"/>
            <a:ext cx="3367780" cy="2522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846" y="4612341"/>
            <a:ext cx="3916218" cy="18387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939" y="2686470"/>
            <a:ext cx="366712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0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Activity!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List 5 products that New Zealand exports.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/>
              <a:t>1.</a:t>
            </a:r>
          </a:p>
          <a:p>
            <a:pPr marL="0" indent="0">
              <a:buNone/>
            </a:pPr>
            <a:r>
              <a:rPr lang="en-NZ" dirty="0"/>
              <a:t>2.</a:t>
            </a:r>
          </a:p>
          <a:p>
            <a:pPr marL="0" indent="0">
              <a:buNone/>
            </a:pPr>
            <a:r>
              <a:rPr lang="en-NZ" dirty="0"/>
              <a:t>3.</a:t>
            </a:r>
          </a:p>
          <a:p>
            <a:pPr marL="0" indent="0">
              <a:buNone/>
            </a:pPr>
            <a:r>
              <a:rPr lang="en-NZ" dirty="0"/>
              <a:t>4.</a:t>
            </a:r>
          </a:p>
          <a:p>
            <a:pPr marL="0" indent="0">
              <a:buNone/>
            </a:pPr>
            <a:r>
              <a:rPr lang="en-NZ" dirty="0"/>
              <a:t>5. </a:t>
            </a:r>
          </a:p>
        </p:txBody>
      </p:sp>
    </p:spTree>
    <p:extLst>
      <p:ext uri="{BB962C8B-B14F-4D97-AF65-F5344CB8AC3E}">
        <p14:creationId xmlns:p14="http://schemas.microsoft.com/office/powerpoint/2010/main" val="7765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Activity!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dirty="0"/>
              <a:t>The money New Zealand makes from exporting is used to buy products that New Zealand can not produce!</a:t>
            </a:r>
          </a:p>
          <a:p>
            <a:pPr marL="0" indent="0">
              <a:buNone/>
            </a:pPr>
            <a:r>
              <a:rPr lang="en-NZ" dirty="0"/>
              <a:t>List 5 products that New Zealand imports.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/>
              <a:t>1.</a:t>
            </a:r>
          </a:p>
          <a:p>
            <a:pPr marL="0" indent="0">
              <a:buNone/>
            </a:pPr>
            <a:r>
              <a:rPr lang="en-NZ" dirty="0"/>
              <a:t>2.</a:t>
            </a:r>
          </a:p>
          <a:p>
            <a:pPr marL="0" indent="0">
              <a:buNone/>
            </a:pPr>
            <a:r>
              <a:rPr lang="en-NZ" dirty="0"/>
              <a:t>3.</a:t>
            </a:r>
          </a:p>
          <a:p>
            <a:pPr marL="0" indent="0">
              <a:buNone/>
            </a:pPr>
            <a:r>
              <a:rPr lang="en-NZ" dirty="0"/>
              <a:t>4.</a:t>
            </a:r>
          </a:p>
          <a:p>
            <a:pPr marL="0" indent="0">
              <a:buNone/>
            </a:pPr>
            <a:r>
              <a:rPr lang="en-NZ" dirty="0"/>
              <a:t>5. </a:t>
            </a:r>
          </a:p>
        </p:txBody>
      </p:sp>
    </p:spTree>
    <p:extLst>
      <p:ext uri="{BB962C8B-B14F-4D97-AF65-F5344CB8AC3E}">
        <p14:creationId xmlns:p14="http://schemas.microsoft.com/office/powerpoint/2010/main" val="396803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105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Why are the primary industries important?</vt:lpstr>
      <vt:lpstr>PowerPoint Presentation</vt:lpstr>
      <vt:lpstr>PowerPoint Presentation</vt:lpstr>
      <vt:lpstr>PowerPoint Presentation</vt:lpstr>
      <vt:lpstr>Activity!</vt:lpstr>
      <vt:lpstr>Activity!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the primary industries important?</dc:title>
  <dc:creator>Kerry Allen</dc:creator>
  <cp:lastModifiedBy>Richard Shannon</cp:lastModifiedBy>
  <cp:revision>6</cp:revision>
  <dcterms:created xsi:type="dcterms:W3CDTF">2015-07-16T08:41:51Z</dcterms:created>
  <dcterms:modified xsi:type="dcterms:W3CDTF">2020-07-08T08:08:21Z</dcterms:modified>
</cp:coreProperties>
</file>